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8" r:id="rId7"/>
    <p:sldId id="261" r:id="rId8"/>
    <p:sldId id="266" r:id="rId9"/>
    <p:sldId id="267" r:id="rId10"/>
    <p:sldId id="262" r:id="rId11"/>
    <p:sldId id="264" r:id="rId12"/>
    <p:sldId id="269" r:id="rId13"/>
    <p:sldId id="270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40919-8D32-47FF-AE9A-452ADF625ED6}" type="datetimeFigureOut">
              <a:rPr lang="zh-TW" altLang="en-US" smtClean="0"/>
              <a:pPr/>
              <a:t>2020/11/24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832D8-D07B-483A-B549-E9BF29407E3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797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832D8-D07B-483A-B549-E9BF29407E39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54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832D8-D07B-483A-B549-E9BF29407E39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5626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832D8-D07B-483A-B549-E9BF29407E39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80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832D8-D07B-483A-B549-E9BF29407E39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96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832D8-D07B-483A-B549-E9BF29407E39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615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832D8-D07B-483A-B549-E9BF29407E39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2240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832D8-D07B-483A-B549-E9BF29407E39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2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5F44-57E9-442D-B258-42B6D82608D2}" type="datetimeFigureOut">
              <a:rPr lang="zh-TW" altLang="en-US" smtClean="0"/>
              <a:pPr/>
              <a:t>2020/11/24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11D-2B3B-444C-A065-9F366C7312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5F44-57E9-442D-B258-42B6D82608D2}" type="datetimeFigureOut">
              <a:rPr lang="zh-TW" altLang="en-US" smtClean="0"/>
              <a:pPr/>
              <a:t>2020/11/24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11D-2B3B-444C-A065-9F366C7312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5F44-57E9-442D-B258-42B6D82608D2}" type="datetimeFigureOut">
              <a:rPr lang="zh-TW" altLang="en-US" smtClean="0"/>
              <a:pPr/>
              <a:t>2020/11/24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11D-2B3B-444C-A065-9F366C7312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5F44-57E9-442D-B258-42B6D82608D2}" type="datetimeFigureOut">
              <a:rPr lang="zh-TW" altLang="en-US" smtClean="0"/>
              <a:pPr/>
              <a:t>2020/11/24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11D-2B3B-444C-A065-9F366C7312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5F44-57E9-442D-B258-42B6D82608D2}" type="datetimeFigureOut">
              <a:rPr lang="zh-TW" altLang="en-US" smtClean="0"/>
              <a:pPr/>
              <a:t>2020/11/24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11D-2B3B-444C-A065-9F366C7312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5F44-57E9-442D-B258-42B6D82608D2}" type="datetimeFigureOut">
              <a:rPr lang="zh-TW" altLang="en-US" smtClean="0"/>
              <a:pPr/>
              <a:t>2020/11/24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11D-2B3B-444C-A065-9F366C7312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5F44-57E9-442D-B258-42B6D82608D2}" type="datetimeFigureOut">
              <a:rPr lang="zh-TW" altLang="en-US" smtClean="0"/>
              <a:pPr/>
              <a:t>2020/11/24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11D-2B3B-444C-A065-9F366C7312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5F44-57E9-442D-B258-42B6D82608D2}" type="datetimeFigureOut">
              <a:rPr lang="zh-TW" altLang="en-US" smtClean="0"/>
              <a:pPr/>
              <a:t>2020/11/24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11D-2B3B-444C-A065-9F366C7312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5F44-57E9-442D-B258-42B6D82608D2}" type="datetimeFigureOut">
              <a:rPr lang="zh-TW" altLang="en-US" smtClean="0"/>
              <a:pPr/>
              <a:t>2020/11/24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11D-2B3B-444C-A065-9F366C7312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5F44-57E9-442D-B258-42B6D82608D2}" type="datetimeFigureOut">
              <a:rPr lang="zh-TW" altLang="en-US" smtClean="0"/>
              <a:pPr/>
              <a:t>2020/11/24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11D-2B3B-444C-A065-9F366C7312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80685F44-57E9-442D-B258-42B6D82608D2}" type="datetimeFigureOut">
              <a:rPr lang="zh-TW" altLang="en-US" smtClean="0"/>
              <a:pPr/>
              <a:t>2020/11/24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D65B911D-2B3B-444C-A065-9F366C7312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0685F44-57E9-442D-B258-42B6D82608D2}" type="datetimeFigureOut">
              <a:rPr lang="zh-TW" altLang="en-US" smtClean="0"/>
              <a:pPr/>
              <a:t>2020/11/24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65B911D-2B3B-444C-A065-9F366C7312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214422"/>
            <a:ext cx="8458200" cy="1470025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zh-TW" altLang="en-US" dirty="0" smtClean="0"/>
              <a:t>教學活動照片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3500439"/>
            <a:ext cx="5286380" cy="571504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七年級</a:t>
            </a:r>
            <a:endParaRPr lang="zh-TW" altLang="en-US" dirty="0"/>
          </a:p>
        </p:txBody>
      </p:sp>
      <p:sp>
        <p:nvSpPr>
          <p:cNvPr id="1033" name="AutoShape 9" descr="data:image/jpeg;base64,/9j/4AAQSkZJRgABAQAAAQABAAD/2wCEAAkGBxQTEhUTEhQWFRQXGBobGRgYGRkgGBoeGB0XHxgaFxgYHSggGxwlHBgYITElJS0rLi4uHB8zODMtNygtLisBCgoKDg0OGxAQGzcmICQsLDc1NDQsLDQ0MC80NCwsNDQsLCwsMSw0NCwvLCw0NC0sLCwsLC8sLywsLCwsLCwsLP/AABEIAO0A1QMBIgACEQEDEQH/xAAbAAEAAgMBAQAAAAAAAAAAAAAABQYBAwQCB//EAEQQAAIBAgQDBgMFBgIIBwAAAAECAwARBBIhMQVBUQYTImFxgTJSkRRCobHBIzNicoKS0eEHFSRDU6Lw8RY0c7KzwtL/xAAaAQEAAwEBAQAAAAAAAAAAAAAAAgMEBQEG/8QALREAAgIBBAEDAgUFAQAAAAAAAAECAxEEEiExEwVBYSJRFDJxgfChscHR4ZH/2gAMAwEAAhEDEQA/APuNKVqxOIWNS7myj9TYAAakkkAAakkAUBtrmxvEIoQDNLHGDoM7Kt/IZjrUXxGaZlG8QdgkcYNpHJvrI4+BQoZiE8VlvmB8NdPCOAQ4cl1QGZvjlIBkf1Y628tve5oDXieMI9khcEnUkcgOl9LkkD61wRToScr3YGxOa5vcixN73uCKlOKpmYFfEyDxKPiyvsQPVD62POoeWGJ2uQpfa9h3n8t/iAOxHParodHO1Te/nOPYsOAnLLruK6qiYjJEM5TMh+ILfvFtzy/fFuQ8QtoGvYbcdxuGJFdnDBxdAupf+W3Lz2qtrMsI2QltrTm8EjSqxH2zjv4opFX5tDb1AN/perJBMrqGQhlIuCNiD0pKEo9oVX12/keT3SlKiWilKUApSlAKUpQClKUApSlAKUpQClKUApSlAQuP7Qd1jIsKYJisiM5nC/sY8gY2kfl8P4r1rfgYzMwnkBA/3KEWygi2dgf94wPPVVOXQlrwfCeJYfHFvs0/fxPKyyaMNIiHdfFo4JkiTQWKG2tqt9ARnHXKKkgA8DEknZbo6hjqNAWAOoABJJABI4OI8WdWgw0mHmb7T3qtJGoyQgbGQ3IUlSOouDvU7h8QkgujBh5egP5EH0IPOuccJhtbIMvyXPd+0d8n4UBx9n8KoZ3jN4iFVDYAMFaRyyhQBkvKVFhqFuLggmZqO45xVcPHnIzMTZV6k+fIWBJNVB+0eLJv3ir/AAhBb/mufxq2FMprKMl+srpe2XfwfQK+acWOabESAABXYabaGx+pux8yanuGdrzcLiVAH/EW9h/MupA8x9BUJ2hsv2lRzfOCOYezAjy1q+itwm8mDX6iN1KcHxnk8zx6A1P9g8QcssXJCGXyz3uB7rf3NV5XvEp8hUr2UxSQrNNIbBmVFA+JioJIUc/iFW3rMMGTQS23p545z/4XelUzG9o8SdURYk/i1b35D0t7164X2scEDEBShNu8UWy+bDYjzFrVk/Dzxk669Roctuf39i40pSqTcKUpQClKUApSlAKUpQClKUApSlAKUpQEDwOJlmbvIo4iUuAgABLEGU+EnN4gviNidNBzlsXhi9rSPHb5MuvqHVgarmF4c+EkeRsRNiWeZ3Cvc5I5SoMSEkgANkI2By2sLk1ZcLiUkXMjBht6EbgjcEHQg6igK3iZsZBLh4MNDFIrSgzuzEEQ6DOgZ751tYjxWslgA3htVVrj3FoFnjV5liLXhVtdZJHiYRgqekfi1Fsy6i9WDCxFUVSxYgAEm+v1JP1JPmaAq/bsG8DH4buPchSPwDVXxiUGjjLfmdj719E4jgUmjMcgup6bgjYg8iKqU/Z6aO6lRiIvKwcf0k/ka20WxUdrOJ6hpLHY7IrKZFvCGF1IIrnw/DpZWKLbIq5SzfdBuQoHPcm3K/pXibhbobok6eRja31tU72cfPh/i8V3DHne5t/y5aunLCyjn1VtyxI5pOBSLHlRwxA0DC1/cHSoODEutlAJlW4sdkubn3ub1fAb3ICrY2ygeQ1HK1VfHyf7RKI0ZvhzFVJsbc7DpaoV2NvktvpUV9JpiwjHxTOWPTkK845xY9AK2ph5nNlhlP8AQQPq1hU/wXsq2YSYm2huIxqL8s52PoNPPlU52xiuWQp0ttrwl+5YOCoww8If4hGgN975Re9dtKVzW8vJ9RFbUkKUpXh6KUpQClKUApSlAKUpQClKUApSlAeHhUkEqCV2JAuL72PKq8vZ6RsViZZpIpI5FUQoYUzRELY3e13F9bHSrJSgIyDg8ZRFmiifu3zxgqrCIj4ShZRYje4AI9qk614l2CMUXMwUlVvbMQNBc7XOl64OzeMnmw6SYmD7PM180WYNlsxA1HUAHyvQGtsFiftomGIAwvdZTh8guXufHn32tp5V3cRxyQxmRzoPqTyAHU101Su2+ILTRxfdVM9upYkA+wU/U1ZVDfLBn1V3hqc12RvEuJS4k+M5U5Rg+H+r5j6+wFc/2toGURWJb4lOxA56bHzrcllUsa44MKxBmYeN/DGvMljYV0dsUsex8y7JylubyyRj4/JICFRUO2Ym/wBBYVE4ZmilAdmVibiUGzXPUipjj/DPs8kYHwtGov1ZAFb6jKfrXO8ayrlaowUWsonfvhPbLtFt4Hxss3cTW7211YbSDyHJrbj3HQTtfLMRK6KpJ8cWqt/LqK+oxtcA9QD9ayaitReV7na9P1MrYuMu0eqUpWc6IpSlAKUrBNAZpUbjuNRxgEHvCb2CEHbe55VFYzj8jW7oZBbUkAtfy5WqSi2VTuhHtlnpVSw/HJlN2IkHMEAH2KgfjVpw84dQ6m4IuK8cWhXbGzo2UpSvC0UpSgFKUoBSlasXiFjR5HNkRSzHoFBJNh5CgNtKrfC+0K4oRYjDO0kEikhAtnOUyK1w6jL413ZwDlIAO58cOxeJjxGJfGSZcOwU4eIooZAikyAulwzG17ZidCQAKAkOItjPtWHEAh+y+Pvy9+8Gng7u2m9cXa3gzy5ZohmdRYrzZdxa/MG+nO5qfw04dcwBGpBB3BUkEaabg1tqUJOLyiq6qNsHCR8vlzaKY5Lg/Dka5PpapJsBLDF9tm8Hcsj5DyjDDvmYDmIs5A6gX8r9UR2n8cIgABadljsflJvMduUQc67kAc6unqHJYMdHpsK57m84Oji/DkxMWQnzVh908mHXf3BNUPF4GaA2kRvJ1BKnzuNvQ2NXDh18Kww7n9iTbDt8o37hvNdch5qAN1u3vtT2khwEInxGfIXVPAuY3bbTpof++lRrucOC3U6KF/L4ZV+EcIkxDjOrLCDdiwIzAfdUHU32vta9fQKUqNljm+Sem00aI4XuKUpVZpFKUoBVQ43jmlkZL/s1NrdSNyeuu3pVvqk8QhKTSKfmLD0bUfqPapw7MuqbUODnC1mlKuOcKsPZSbwOnytcejf5g1ASxlTZhY9DUl2bmCySEmwyXP8ASf8AM1CXMeC/TvbYT3EuILCuZtSdFUbk/wCHnVSxeLklN3Y+Sg2Ueg5+ppjMUZXLtz0UdByHr1rVSMcHt97m8Lo6MHj3hN1JK80J0I8r7H0q5QShlVhswBHvrVFru4Jje6k8bWjYa3vYHSx8udeTj7ktPdte2XRb6VgGlVHRM1zcQxBRLhcxva2tteZyqxt6A8vWumtOMRzG4jYI5UhWIuFYg5SRzsbG1AcfBsv7QhcrZ7FdPD4EKrYbeEqbdSetdmMw6yIyNsRvzHRh0INiDyIFQXCocRhoYmxUyT4g+GUjKglOZindg5VzhTl5ZgNbWFSycVi2LhG+V/A39r2NvPagPXCZM0ETZQuZFOUCwFwCQB715xmOynKou3O+w6eppLxWBd5oweQzLc+QF7n2qFlxOdpe7NnvcZ1ZTqBlLKwzAaEbctKnBJvko1E5QhmJJpxMi+YXtyG/4ms8NwbFziJrGVlyqAbrGhIORTzJIBZuZC8lWoXB4TuxmkfPJY5nIsLXvZUBIUeWp6k7138SONVMMMIsR/aL3/ek3WI/FksR4h7+lezikV6a2Um03kmcVhlkQo6hlO4P4ehB1B5Go1cQ2H8M5Lw38Mx3Xos/6SbHZrHV5SaUIrMxsqgknoBqT9K4uB8YgxkCz4d+8hfMAcrC+UlWBVwDuDuKrNZIUqEMTYTWMM+G5xi5eEdYhu0Y/wCHuo+DQBKl4JldVdGDIwBVlIIIOoII0IIoDZSlKAUpVV7Q40vIYgbIu4H3jvr1A0063r1LLK7bFXHLLIMXGTYOt+mYXqN7Q8PLqJEF3Tl8y8x6jce/Wqv3Y6CtsEzp+7dl9Dp7g6VZsx0ZHqVJYkhh0LkBbXO19q14vGqihXyjLfUbm/U861cUxuVS5AzHpoGJ525HrVda7HMxufy9KsjByeTFZYoLCJtO0QVswDMbEXIv+desLxZGDKDYsANdDYG5/ECoePDu3wqza20BOtr2052BNaWUGrPFH2KfxE12i4CIEqENyQN9ACdxWp1sSOlx9KhOE4wg925uD8JP5Gp0lcoFjmvqb6WttaqWnF4ZoUlJZR4rFqzXqGJnbLGMzfgPNjyFSCTfCLL2ZmLQ2P3GKj0FiPoDb2rNdfDMGIowg1O5PUnesVnfZ1601FJnXSlK8JnPi8Gkgs4JGuxIuCLEGx1BHKq72ty4aReJT4qZMNBHlfDqCY5DI2VWZRuQzry5DUa3tVRPHuIvCrlYs4CEga2Y2ay3tYahRrvm02oDgDtNIPskpVSqs7ZTaMOoKqqschkKkMAV8NwzXBCPLpwiIIEC7EnNc5yTuxe+ZibC5JN+dYwUK4aFVZiSPicjxO7G7NZd2ZiTYDnYVsg4lGxC3ZSdg6OhNt8okALe1DxpPhnmHhiKQTmYjbMdB7CwvXXI4UEnYC59q8R4hGJVWBK7gEXG419wR7Gttet5PIxUeEiL7Ocdhx2HXEYclomLAZlIPhJBuD6V34bDpGoSNVRBsqgBR6AaDWtiqBoBYeVZrwkKgpR9klDL/wCWmezryikc+GReiO5CsBs7K1hdzUDxrjsk0jJG5SEHKMpszkaElhra+wHLfyh8SjhXTO+V1KsCxKsGFiCDpsd9xyrTHTSazk5k/U64z2pZX3PqdKjezuMMuGidjd8oDn+JdG09QT71JVnaw8M6MZKSUl0xVGxjq0sjLfKWJF/x9r3tV5qg5gSSospJIHQE1Osy6x/SkZrdCCBnBXwkaHfXoOdaa9xhbMSSDbwi2/W/Spy6MUeyC49KWlAPQt7n/o154Xh877ZgozWsSDa1g1iCASQL8r1njaWdW5EEf4frWrAThHu21iCQAWF+aBtMwIFjV2H42omWTXlTl0fQsPwqNQAwzMABmJPIWFtdLAkDnbmar3afhYUXW+i3XmQq5VKkk6KAQRoTcmp3C8YRlBbexuUuym2XMVI5AsBrb9arnajiYclbai6gHKcvi8Zb5XJVbWJ09a5WmVvlR1dS6vCysym2vMEH6VboJGZAl1Avm8RUa2tuaqLrey82IH+P4VbEC5ALHNfe+lrbW9a6d2Mo52m6ZM4Ls9ms0kgI6Jsf6j+gqdw2GSNcqKFHl+ZPM+tUmFmQ3Rih/hP5jn71NcO7QEWWf+8bf1Dl6iqJRZ0qLa1xjBYqVhWBFxqDSqzaZpSlAKqvavC4syB0xEKYXuXDROAGeWzGMiQjQAhL67K2hvcWqtGLwqyDK4Nt9GZTsRupB2JHvQGcJiFkRZF+F1DDrYi4uORrOJw6yKUcXU/9wQRqCDYgjUEAiqvwGXFIuIklhEAM7BIC2dWBtaSNo1LR52JLCzC4JAW5J6sd2hyvBDI8UD4q4hOZ3ZrAE5FMYF7MLFiBcjQ7EDTwnj0C4pcGe8OJdJHLWOQiKSRGbfKpZkZiFAFz6VZpZQoLMQqjUkmwHqTXFwyB0JVvgXRNQTa5trufDlJLalr8qrnbWcvMkN/AqhyORJJAv6ZfxqdcN8sFGpvVNbmTf/ifC3t3o9crW/utapOOZXXMjBgdipBH1FfOPsmlMFiZMO+eI2+ZT8Leo/XcVplpVj6Wcyv1V5+tcfBykZIIjzLD8K7sXyqM4piVYNl0AfOqncZtStvIkj2rqxWJXKNdbbHf8a1JnJawy29hL9xJ071rf2p+tSeK47h4zleVQw3A1I9ct7e9UiDidoFizmOIXLkaPIzakdQovbztr0rliKvpFHZfmb9BWZ6fdJtnTXqHirjCCzhH0vCYxJVzRurjqpv7HoapuLw5idozyPh815WqMgxZw0glQ7Wzjky8wR9bdDX0bE4VJBZ1DDzG3p0qmcPE/hmuq1auH2aKRWCw61a/9QYf5D/e/wD+q+bf6We0MeHA4fgUH2uawdhq0atsoY7O458ludLqaj5ESWkl7s7eKcTinkMJcNM2uVLXW1vEwHwjzP56VEyoUOVxboeRrp7H9nEwcIUWMjayN1by8hyH6k1Y54hKGJCAKouNr+g5mpxns/Qy21xsbw+SpA9KwXA/QCp1+CR2zZCFJsLEgXHpXXh+GxRyKq5SCQpYfxafherfMvYoWmeeWRfCcAb9441+6On+dTs2ZAY2AGtzte9uvS1eHdgO6b7jHTz9a11S8yeWaElBYQoaVhjapESV4HxTugyNcroV8r3uPTY+5pXV2f4ZdWeRfitlB5AX197/AJUqmWMnTpU9iJ+lKVA0ClKUB4mhVxldQy6aEAjTUaHzF60y4CJmjZokZov3ZKqSlxY5CR4dNNK6aUAqqds+FsSuIQFrLlcDewJIYDna5v6joatdKnCbg8opvpjdBwZ8wSNyueBsw5of0rSOJDaVCp9K+g43gEEhLFMrHdkJU+ptofeqRxeOEErBJNKdixZO7Hp4Lt+A863V3KfSOBqNFKlZbWP57ErwbAoiLIAC8mU5jyDWyi/IAEX87+VduNwaSq0bhW5G2tj1Brg4JjQI0ikIDqABf7wGgI9rXrtxvEUhj8bCy3sBbMb62AGpqqWdxdBw2FUhwADN3rZijFQOWh00rsbEWFhoK5eHZJGLzNIodiS0ZUhbnZlK3sOov6VcMF2TwxAYu8qnUXYZT0tkAuKulaoL6jPVpJXN7GsfqVrhXD2xUgUD9mCDI3K3NfU7e96+h4rEhBc89gNzXBxnGDB4V5YoGkEYuIoV8RuQPCB0vc+QO9cj4oyiGUo0feQq4RxZ1LWLKw5MLqCPKsk5+SXwdiun8LU2uWbuIcTl7qTuFTvsp7vOTkzW8OfKL2v0/wA6+R9kOyE6TNjcfc4h2kIVrFr3ytIxGmpuFtplvyIq54DC4uadZ8QThxE8irDGwZJkOivIb6HoN9OV7VLcRwzFBKASqkqfIaa+gbNevNqXJDzWSTi+eCPtSsA1mpmYzm0tc26X0+lZiHjT+dP/AHCvNdXCIc08Y6HMf6dvxtXj4ROCzJIlu0XDSf2yC7AeIdQOY8x+XpVeDXq/VCY/s+GJaNshO4tdT6dKrjPHDNl+n3PdErlTHAuFsWSYkBBqoG53tfoOdbsJ2b1vK+YfKosD6nmPpU+osLDQCkp/Y8o07T3TM0pSqzaKUpQClKUApSlAQ8PD8SMa87YnNhmiCrh8g8L3W759zs2n8XlUxSlAVDtnxMlvsyGwteQjmDsnpzPt51B4eEAXOgFdHaOMrjJc33srL5jKo/NSK5cWcwCA2B+I9BXTpilBYPl9ZOU7pbvZ4I+S8pd7XUeFR1J6V14fDCF3jIF0YqT1tsfca1NdnMEJZFCraGEhifmcfCPY+L2HWtnbLhxST7Qo8DWEnkRorHyIsPYda8dq37T1aWTodvz/AEK+8JhfvE1Q/EtT3Z/ifdTiO94Zj4f4WO1vInS3Ug9aiopxax1Fc0mDklIiwzBZTcox2QjUMbA6AgH6VKxJxeSvTzlC2Lj3kt/bXtthuGx5pmzSkeCFSM7eZ+VerHT1NgaB2N4XxLimMXieKlfDQLcRoumZD9xFYECM2BLsCWsLciti7L/6KsPDJ9oxrtjsUTmLy/ADyOQklj5sTsLAVce0HEmw2HkmSGSdkFxFELu2oGg8r3PkDodq5Z9W0msM8rwk31kJHkAD7n/ACufsjjp5oM2Jwpwjh2URFw/hFrNcDncj2vzqS4bijLDHKUaMuisUcWdMwByuOTC9iOtRnabjv2dQqANK/wAIOwHzN5eXOprdN4KX46IuXSN+N4FGwbIAjnZht/be2tQeM4TLGAzAML65Lm3QnT1qBxDyzeKWV2PS9lHoo0H0rGDxs0BzRSNYboxJQ+RU7eosa0rTyS7OTPXUzlzHHz/wkBICbDU9Bv8ASrP2e4c0YLuLO2gHyjz8z+grr4NxJcREJFFr6MOasNwf+trV3VnlJ9HSooisTTyKUpVZqFKUoBSlKAUpSgFKUoBSlKAUrDGwudAKpvFpP9Yd0IJnASUSo+HksjiNmU95IAVZDofDc3NraEgCy8V4THiFAkGo+Fhoy+h/Q6VCr2MS/imkK9PCCfU2/K1S/wDq5nH7aZ220jJiS45jIe89i5Fa5ez0DC2VwfmWWVX/AL1cNfzvU42SisJlFmmqse6UeTn4LEsGInw6jKrZZoxyy5VjkVb6kqyBj/6o61NugIIIBBFiDsQdwRVdxPDDHIjd/I4TMUDkFkzDKQJBZmQi5KvnOYKQRlFa8HjBICyMwIJB1IYEcmU7HUGxGoIOxFFFvkjZfGt7Uuj3iexsRN43eMfKLFR6ZhcfWpPg/BIsODkuWO7tqx8tNAPIV0cNxJddfiU5T0vobj1BBrfNKqqWYhVAuSdgBzJr2U5v6Wz2uimL8kYoiuLw4wz4Y4aSJYFZvtKuCXdbDKI7A2Pxcxy32qYqo4ztsL2giLj5mOUHzAsTb1tXjD9tjf8AawEDqjXP0YD8698FmM4K3r9PnG7+5ca+dcYJlxst/ukKPIKB+pJ96vHDOKRTreJw1txsw9VOoqo4iMLjMRfe4Yf1KpqzTLE3n7Gf1OSlTFxfGf8ADI3AtdnHQ0xCWNcvCZP2snrXZit63HCJbsFNaWaPkQrgeYNifxX6Vdao/YWO+Ilb5UA/uN//AK1ZeLcehw+jtd/kXVvpy97Vz745saR9DoZqOmTk8Ln+5J0qnP23N/DhiV6mSx+gQj8al+DdpYpzk1jk+Vuf8pGh/PyqEqpxWWi+vWUzltjLn+fcmqUpVZpFKUoBSlKAUpSgFKUoDi41MEgkZsmUKcxcgIF++WuQLBb7keoqG/0f4KCPDf7MqCIsQuRsy2Hytma4LF2+JtWOpqwY3CJLG8Uqh43UqynYg6EGqnw3iKYKWLBkRo0q3jw6CxtGihmQlilvCdGZScpIub3Ak+D4XGLh51xs8byl5DG8Qy5EI8F7geIG558tTW3s72mgxhlSF7yQMEmXKwysb3ALAX1Vhp0qH7S9qFAghKui4qTuQwCsczAWBCsQqHMLtfNa9l1zrZsBCyIS4Bckk5bXPS5CrmNvIe+5A18ViOjgXA0Nt/I1BLBEJe9W2crlOXdhyBUfFbW2lxdrbkGX7Mca+2QCYwSwXZhkmXK/hNr26GvHZ7tFDi2xCxK4OHmaF862uy7ldTcetj5bVNTwsGWzTbpbk8HvsxiElgE0bZlkJbnpsuUg6hhlsQdjcVDdvcST3UA2a7t55bZR6XufYVvVThZ5nQXizB5UG4SS9plHNldZAwGpQC1ygVuTtpCWlhkj8YykHLrbYqdORudfKp082Jsr1qcdM4x+CDjw5r08BFee8kAuBmA3HOsw8URtDofOuifOGhcyMJI2KONiPyPUeRrsx/FO9eOYgLJbu5VG1xcqy+RBb0tboT6aMNsa4jwpppAinLbVm6DyHMnl/lUZJfmZZCUmnBdM5sCcs7DrXdjJBvU3BwKBfuBm+ZtW+v8AhXLxbs6rqe6JRuXQ+RFQ8qJ/h3js5eFcSaOIxwfvZTmd/kXZVXq1tfLN128SNBF8RLudze5J8zzqHSZ/3SAhho3ka78FwoDxPqamopcr3K5zlLEX7HtJDJ8KZV6msYuGw00I1BG4I2IPWu4yACwrhxEm5qRAvvZniJnw6u3xi6t6rz9xY+9StQHYjDFMKCdO8YuB5GwX6hQfep+uXYkpPB9Xp3J1Rcu8IUpSoFwpSlAKUpQClKUArnlwMbOsjRo0ighXKgsobRgrEXAI3tvXRSgNWGwyoLKLDfck7Aak67AD0ArbSuXiOIKKMuXMWVVBtrci9gWW5C3Nr30oDbNiVUqGNixsPqB+bKPUgc60cN4pDiFZoJUlVWKMUYEBha6kjnqPqKrPZDsyEhzB5VWSQzgMys4MmQm7EEBLqpC6kWBLE6LP8C4HFhA6wgKjsXICoPEfiPgUXvYb32oDzjZcmIBG7Qtf+h4wv/ytUFj8eMPlLKFgtYuBonQsBtHYEFvu6EjLdl6e1PG0w0qvJFLIpyQDuVDENOWJLaiwAiT+5etdsuDkBtlLdCpH6kEVZBoxaqEm08ZRDcZUrlkRSWvYhQSWFib2G9rX9L1C4tMPML3Ctzq4jh+IBWSPulK3tG4JDAi3xof2Z6EBxa+mumrHOSubE4BWIHiZXgZB18cpja3nYVfG/bwY5enOa3Zwyh/ZXQ+CQEVY+yjkxuWtm7wg+gVbfmajMXjIXuIcIqa/EzsfogIH4n0rPA5Dh2Yn929i3kRz9LafSr5ZlHo58VGuzGc/oWlSq5syZ2ZlynS4vYBRfbX89a3NGy6OLHyNx9a0q6uuhBB6Vo4lxNIVLSNcjYXux9OdZ8cm5zTjh9ogMfIqYmQC1yFJ+n+VanxN+dceFk7x2mZFlLm5RiwIA2AZSCNPUeVW7geAwE48MWWQfFG7vceYu1mXz+tq0OeyPKMcKPPNqMl++f8ARVmxIvYak7Abn0FTvBey7ysHxAyR75D8TfzD7q/j6VccJw+KL93GifyqAfc101nnqW1iJ0qPTIxebHn49jAFtBtWaUrKdUUpSgFKUoBSlKAUpSgFKUoBVd7Z8EixKRGSEymKTOli4ysFbKbJqbsFGugvc6CrFXmRAwKnUEEEeR3oCP4JxBJI1UMudVAZVIIuNCVtuhINj+RBA24riKqcqWkl5ID12Ln7i+Z9rmwMXw/slBh0jghRRh0JIjbM9iSxY+MnNmuBrtbTetXA+yIggaGTESTAzPICwW6hwV7tQQQFAJ2tubWoDV2O4hHi+8nhldgkrpKGRlvIoGawLWyAFbaZhlALaWq11gCojBT4w4ydZY4lwYVO5kUnvGYgZw4vsDfkOW/IDPAeJTymcYjDHDiOVljJcN3qDaTQaX/Wqj2g4wcU5VTaBT4R85H3z5dB777WntliimFfLoXIT2Y+L/lvVIw8ewrXpoL8zOP6pe1ipfubIIa18XxGRco3Nd7EItzUVgMI08neN8ArYcU5Dh2QDIWWwzNlJGhIGw82FSeDiXnqTzOp/Gprs7wvvxiWOgZDEp8zqx9jk/GoDDMRodGUkEdCNCPrUIyTk19i+dco1xk+maMZhGibvI9uYqURhJGJozllTW43BrZGQwsa40jMLkj4G3FTKVwXns1xkYiPxWEqaOB+DDyNvzFTFfO+zU+TGx22kDKfSxYfio/Gvolc26GyXB9Lob3dVl9rgUpSqjYKUpQClKUApSlAKUpQClKUApSlAKUpQClKUBTuIYjEYzD4pXwrwGCY93ma/fIh/eL4Ra63sNeWpquYSUGxFfVKrPGOycbFpImMTakgC6HqctxY+ht5VpouUVtZy9fo5WvfDsq2M8ZC7LzrYJmcrBANW0H6k9AN6zgeFNNJ3fe5dd8l9vLNV34LwSLDA5Llj8Tt8R8vIeQq+y+MVx2YNPoJ2P6uEdPC8CsMSxLso35knUk+puaqPbHhJjc4hBdG/eAfdPzeh5+frV4rDKCLHUHcVjhY4y3Hbv00ba/H19vg+XwzcxW5sRprU9xfsigvJC5iG5S2Zf6dQV+pFRnCOzZnJzTEKNwq6n0JJt9DW5XwaycGWguUtuP6nvshg+8xPegeCIHX+JhYD+0k/TrV9rnwGCSFBHGuVRy/Mk8z510Vhts3yyd3S6fwV7ff3FKUqs0ilK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5" name="AutoShape 11" descr="【PNG免抠素材】PNG精致花朵素材（2） - 魅影沉香 - 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dirty="0" smtClean="0"/>
              <a:t>校園地景藝術製作中</a:t>
            </a:r>
            <a:endParaRPr lang="zh-TW" altLang="en-US" dirty="0"/>
          </a:p>
        </p:txBody>
      </p:sp>
      <p:pic>
        <p:nvPicPr>
          <p:cNvPr id="5123" name="Picture 3" descr="H:\103教學\7年級\校園地景藝術\IMG_6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4071965" cy="2714644"/>
          </a:xfrm>
          <a:prstGeom prst="rect">
            <a:avLst/>
          </a:prstGeom>
          <a:noFill/>
        </p:spPr>
      </p:pic>
      <p:pic>
        <p:nvPicPr>
          <p:cNvPr id="5124" name="Picture 4" descr="H:\103教學\7年級\校園地景藝術\IMG_6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62026"/>
            <a:ext cx="4143404" cy="2762269"/>
          </a:xfrm>
          <a:prstGeom prst="rect">
            <a:avLst/>
          </a:prstGeom>
          <a:noFill/>
        </p:spPr>
      </p:pic>
      <p:pic>
        <p:nvPicPr>
          <p:cNvPr id="5125" name="Picture 5" descr="H:\103教學\7年級\校園地景藝術\IMG_6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143356"/>
            <a:ext cx="4071966" cy="2714644"/>
          </a:xfrm>
          <a:prstGeom prst="rect">
            <a:avLst/>
          </a:prstGeom>
          <a:noFill/>
        </p:spPr>
      </p:pic>
      <p:pic>
        <p:nvPicPr>
          <p:cNvPr id="5126" name="Picture 6" descr="H:\103教學\7年級\校園地景藝術\IMG_64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143354"/>
            <a:ext cx="4071966" cy="2714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dirty="0" smtClean="0"/>
              <a:t>校園地景藝術發表中</a:t>
            </a:r>
            <a:endParaRPr lang="zh-TW" altLang="en-US" dirty="0"/>
          </a:p>
        </p:txBody>
      </p:sp>
      <p:pic>
        <p:nvPicPr>
          <p:cNvPr id="7" name="Picture 1" descr="H:\103教學\7年級\校園地景藝術\IMG_6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76126"/>
            <a:ext cx="4071966" cy="2714644"/>
          </a:xfrm>
          <a:prstGeom prst="rect">
            <a:avLst/>
          </a:prstGeom>
          <a:noFill/>
        </p:spPr>
      </p:pic>
      <p:pic>
        <p:nvPicPr>
          <p:cNvPr id="25602" name="Picture 2" descr="H:\103教學\7年級\校園地景藝術\IMG_6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85860"/>
            <a:ext cx="4071600" cy="2714400"/>
          </a:xfrm>
          <a:prstGeom prst="rect">
            <a:avLst/>
          </a:prstGeom>
          <a:noFill/>
        </p:spPr>
      </p:pic>
      <p:pic>
        <p:nvPicPr>
          <p:cNvPr id="25603" name="Picture 3" descr="H:\103教學\7年級\校園地景藝術\IMG_64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143600"/>
            <a:ext cx="4071600" cy="2714400"/>
          </a:xfrm>
          <a:prstGeom prst="rect">
            <a:avLst/>
          </a:prstGeom>
          <a:noFill/>
        </p:spPr>
      </p:pic>
      <p:pic>
        <p:nvPicPr>
          <p:cNvPr id="25604" name="Picture 4" descr="H:\103教學\7年級\校園地景藝術\IMG_64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143600"/>
            <a:ext cx="4071600" cy="27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水彩技法課</a:t>
            </a:r>
            <a:endParaRPr lang="zh-TW" altLang="en-US" dirty="0"/>
          </a:p>
        </p:txBody>
      </p:sp>
      <p:pic>
        <p:nvPicPr>
          <p:cNvPr id="1026" name="Picture 2" descr="H:\103教學\WP_20150603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87" y="1214422"/>
            <a:ext cx="4694333" cy="2643206"/>
          </a:xfrm>
          <a:prstGeom prst="rect">
            <a:avLst/>
          </a:prstGeom>
          <a:noFill/>
        </p:spPr>
      </p:pic>
      <p:pic>
        <p:nvPicPr>
          <p:cNvPr id="1027" name="Picture 3" descr="H:\103教學\WP_20150603_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000505"/>
            <a:ext cx="4694333" cy="2643206"/>
          </a:xfrm>
          <a:prstGeom prst="rect">
            <a:avLst/>
          </a:prstGeom>
          <a:noFill/>
        </p:spPr>
      </p:pic>
      <p:pic>
        <p:nvPicPr>
          <p:cNvPr id="3" name="Picture 2" descr="H:\103教學\IMG_69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214422"/>
            <a:ext cx="3929090" cy="2619393"/>
          </a:xfrm>
          <a:prstGeom prst="rect">
            <a:avLst/>
          </a:prstGeom>
          <a:noFill/>
        </p:spPr>
      </p:pic>
      <p:pic>
        <p:nvPicPr>
          <p:cNvPr id="4" name="Picture 3" descr="H:\103教學\IMG_69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000504"/>
            <a:ext cx="4050000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「臺灣之美」水彩畫</a:t>
            </a:r>
            <a:endParaRPr lang="zh-TW" altLang="en-US" dirty="0"/>
          </a:p>
        </p:txBody>
      </p:sp>
      <p:pic>
        <p:nvPicPr>
          <p:cNvPr id="2050" name="Picture 2" descr="H:\103教學\WP_20150616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8643998" cy="4867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鑑賞課─小組討論</a:t>
            </a:r>
            <a:endParaRPr lang="zh-TW" altLang="en-US" dirty="0"/>
          </a:p>
        </p:txBody>
      </p:sp>
      <p:pic>
        <p:nvPicPr>
          <p:cNvPr id="1028" name="Picture 4" descr="H:\103教學\7年級\超現實-上課\WP_20141023_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511040" cy="2540000"/>
          </a:xfrm>
          <a:prstGeom prst="rect">
            <a:avLst/>
          </a:prstGeom>
          <a:noFill/>
        </p:spPr>
      </p:pic>
      <p:pic>
        <p:nvPicPr>
          <p:cNvPr id="1029" name="Picture 5" descr="H:\103教學\7年級\超現實-上課\WP_20141023_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4512024" cy="2540554"/>
          </a:xfrm>
          <a:prstGeom prst="rect">
            <a:avLst/>
          </a:prstGeom>
          <a:noFill/>
        </p:spPr>
      </p:pic>
      <p:pic>
        <p:nvPicPr>
          <p:cNvPr id="1030" name="Picture 6" descr="H:\103教學\7年級\超現實-上課\WP_20141028_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4511040" cy="2540000"/>
          </a:xfrm>
          <a:prstGeom prst="rect">
            <a:avLst/>
          </a:prstGeom>
          <a:noFill/>
        </p:spPr>
      </p:pic>
      <p:pic>
        <p:nvPicPr>
          <p:cNvPr id="1031" name="Picture 7" descr="H:\103教學\7年級\超現實-上課\WP_20141028_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2960" y="4071942"/>
            <a:ext cx="4511040" cy="2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鑑賞課─老師總評與分析</a:t>
            </a:r>
            <a:endParaRPr lang="zh-TW" altLang="en-US" dirty="0"/>
          </a:p>
        </p:txBody>
      </p:sp>
      <p:pic>
        <p:nvPicPr>
          <p:cNvPr id="2050" name="Picture 2" descr="H:\103教學\7年級\超現實-上課\WP_20141023_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511040" cy="2540000"/>
          </a:xfrm>
          <a:prstGeom prst="rect">
            <a:avLst/>
          </a:prstGeom>
          <a:noFill/>
        </p:spPr>
      </p:pic>
      <p:pic>
        <p:nvPicPr>
          <p:cNvPr id="2051" name="Picture 3" descr="H:\103教學\7年級\超現實-上課\WP_20141023_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709" y="1357298"/>
            <a:ext cx="4444291" cy="2500330"/>
          </a:xfrm>
          <a:prstGeom prst="rect">
            <a:avLst/>
          </a:prstGeom>
          <a:noFill/>
        </p:spPr>
      </p:pic>
      <p:pic>
        <p:nvPicPr>
          <p:cNvPr id="2052" name="Picture 4" descr="H:\103教學\7年級\超現實-上課\WP_20141023_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4511040" cy="2540000"/>
          </a:xfrm>
          <a:prstGeom prst="rect">
            <a:avLst/>
          </a:prstGeom>
          <a:noFill/>
        </p:spPr>
      </p:pic>
      <p:pic>
        <p:nvPicPr>
          <p:cNvPr id="2053" name="Picture 5" descr="H:\103教學\7年級\超現實-上課\WP_20141028_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2960" y="4071942"/>
            <a:ext cx="4511040" cy="2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素描作品創作中</a:t>
            </a:r>
            <a:endParaRPr lang="zh-TW" altLang="en-US" dirty="0"/>
          </a:p>
        </p:txBody>
      </p:sp>
      <p:pic>
        <p:nvPicPr>
          <p:cNvPr id="1027" name="Picture 3" descr="H:\103教學\7年級\素描-上課\WP_20141120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5500726" cy="3097256"/>
          </a:xfrm>
          <a:prstGeom prst="rect">
            <a:avLst/>
          </a:prstGeom>
          <a:noFill/>
        </p:spPr>
      </p:pic>
      <p:pic>
        <p:nvPicPr>
          <p:cNvPr id="1026" name="Picture 2" descr="H:\103教學\7年級\素描-上課\WP_20141120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881436"/>
            <a:ext cx="5286380" cy="2976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三原色調製十二色相環</a:t>
            </a:r>
            <a:endParaRPr lang="zh-TW" altLang="en-US" dirty="0"/>
          </a:p>
        </p:txBody>
      </p:sp>
      <p:pic>
        <p:nvPicPr>
          <p:cNvPr id="3074" name="Picture 2" descr="H:\103教學\7年級\色環-上課\WP_20141210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511040" cy="2540000"/>
          </a:xfrm>
          <a:prstGeom prst="rect">
            <a:avLst/>
          </a:prstGeom>
          <a:noFill/>
        </p:spPr>
      </p:pic>
      <p:pic>
        <p:nvPicPr>
          <p:cNvPr id="3075" name="Picture 3" descr="H:\103教學\7年級\色環-上課\WP_20141210_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2960" y="1357298"/>
            <a:ext cx="4511040" cy="2540000"/>
          </a:xfrm>
          <a:prstGeom prst="rect">
            <a:avLst/>
          </a:prstGeom>
          <a:noFill/>
        </p:spPr>
      </p:pic>
      <p:pic>
        <p:nvPicPr>
          <p:cNvPr id="3076" name="Picture 4" descr="H:\103教學\7年級\色環-上課\WP_20141217_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4511040" cy="2540000"/>
          </a:xfrm>
          <a:prstGeom prst="rect">
            <a:avLst/>
          </a:prstGeom>
          <a:noFill/>
        </p:spPr>
      </p:pic>
      <p:pic>
        <p:nvPicPr>
          <p:cNvPr id="3077" name="Picture 5" descr="H:\103教學\7年級\色環-上課\WP_20141224_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2960" y="4071942"/>
            <a:ext cx="4511040" cy="2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水彩調製漸層色</a:t>
            </a:r>
            <a:endParaRPr lang="zh-TW" altLang="en-US" dirty="0"/>
          </a:p>
        </p:txBody>
      </p:sp>
      <p:pic>
        <p:nvPicPr>
          <p:cNvPr id="1026" name="Picture 2" descr="H:\103教學\7年級\色環-上課\WP_20141230_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118" y="4071942"/>
            <a:ext cx="4513882" cy="2541600"/>
          </a:xfrm>
          <a:prstGeom prst="rect">
            <a:avLst/>
          </a:prstGeom>
          <a:noFill/>
        </p:spPr>
      </p:pic>
      <p:pic>
        <p:nvPicPr>
          <p:cNvPr id="1027" name="Picture 3" descr="H:\103教學\7年級\色環-上課\WP_20141229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4513882" cy="2541600"/>
          </a:xfrm>
          <a:prstGeom prst="rect">
            <a:avLst/>
          </a:prstGeom>
          <a:noFill/>
        </p:spPr>
      </p:pic>
      <p:pic>
        <p:nvPicPr>
          <p:cNvPr id="1028" name="Picture 4" descr="H:\103教學\7年級\色環-上課\WP_20141229_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0118" y="1357298"/>
            <a:ext cx="4513882" cy="2541600"/>
          </a:xfrm>
          <a:prstGeom prst="rect">
            <a:avLst/>
          </a:prstGeom>
          <a:noFill/>
        </p:spPr>
      </p:pic>
      <p:pic>
        <p:nvPicPr>
          <p:cNvPr id="1029" name="Picture 5" descr="H:\103教學\7年級\色環-上課\WP_20141230_007 - 複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4514963" cy="254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色環及色彩拼貼</a:t>
            </a:r>
            <a:endParaRPr lang="zh-TW" altLang="en-US" dirty="0"/>
          </a:p>
        </p:txBody>
      </p:sp>
      <p:pic>
        <p:nvPicPr>
          <p:cNvPr id="4103" name="Picture 7" descr="H:\103教學\7年級\色環-上課\WP_20150323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6429388" cy="3620151"/>
          </a:xfrm>
          <a:prstGeom prst="rect">
            <a:avLst/>
          </a:prstGeom>
          <a:noFill/>
        </p:spPr>
      </p:pic>
      <p:pic>
        <p:nvPicPr>
          <p:cNvPr id="4105" name="Picture 9" descr="H:\103教學\7年級\色環-上課\WP_20150323_002 - 複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13793"/>
            <a:ext cx="4214810" cy="3144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dirty="0" smtClean="0"/>
              <a:t>食物</a:t>
            </a:r>
            <a:r>
              <a:rPr lang="en-US" altLang="zh-TW" dirty="0" smtClean="0"/>
              <a:t>party</a:t>
            </a:r>
            <a:r>
              <a:rPr lang="zh-TW" dirty="0" smtClean="0"/>
              <a:t>美之</a:t>
            </a:r>
            <a:r>
              <a:rPr lang="en-US" altLang="zh-TW" dirty="0" smtClean="0"/>
              <a:t>show</a:t>
            </a:r>
            <a:r>
              <a:rPr lang="zh-TW" dirty="0" smtClean="0"/>
              <a:t>─食物排列</a:t>
            </a:r>
            <a:endParaRPr lang="zh-TW" altLang="en-US" dirty="0"/>
          </a:p>
        </p:txBody>
      </p:sp>
      <p:pic>
        <p:nvPicPr>
          <p:cNvPr id="26626" name="Picture 2" descr="H:\103教學\7年級\七年級食物party\上課\IMG_6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4071600" cy="2714400"/>
          </a:xfrm>
          <a:prstGeom prst="rect">
            <a:avLst/>
          </a:prstGeom>
          <a:noFill/>
        </p:spPr>
      </p:pic>
      <p:pic>
        <p:nvPicPr>
          <p:cNvPr id="26627" name="Picture 3" descr="H:\103教學\7年級\七年級食物party\上課\IMG_6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85860"/>
            <a:ext cx="4071600" cy="2714400"/>
          </a:xfrm>
          <a:prstGeom prst="rect">
            <a:avLst/>
          </a:prstGeom>
          <a:noFill/>
        </p:spPr>
      </p:pic>
      <p:pic>
        <p:nvPicPr>
          <p:cNvPr id="26628" name="Picture 4" descr="H:\103教學\7年級\七年級食物party\上課\IMG_6940 - 複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143600"/>
            <a:ext cx="4071600" cy="2714400"/>
          </a:xfrm>
          <a:prstGeom prst="rect">
            <a:avLst/>
          </a:prstGeom>
          <a:noFill/>
        </p:spPr>
      </p:pic>
      <p:pic>
        <p:nvPicPr>
          <p:cNvPr id="26629" name="Picture 5" descr="H:\103教學\7年級\七年級食物party\上課\IMG_68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143600"/>
            <a:ext cx="4071600" cy="27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dirty="0" smtClean="0"/>
              <a:t>食物</a:t>
            </a:r>
            <a:r>
              <a:rPr lang="en-US" altLang="zh-TW" dirty="0" smtClean="0"/>
              <a:t>party</a:t>
            </a:r>
            <a:r>
              <a:rPr lang="zh-TW" dirty="0" smtClean="0"/>
              <a:t>美之</a:t>
            </a:r>
            <a:r>
              <a:rPr lang="en-US" altLang="zh-TW" dirty="0" smtClean="0"/>
              <a:t>show</a:t>
            </a:r>
            <a:r>
              <a:rPr lang="zh-TW" dirty="0" smtClean="0"/>
              <a:t>─寫學習單</a:t>
            </a:r>
            <a:endParaRPr lang="zh-TW" altLang="en-US" dirty="0"/>
          </a:p>
        </p:txBody>
      </p:sp>
      <p:pic>
        <p:nvPicPr>
          <p:cNvPr id="27650" name="Picture 2" descr="H:\103教學\7年級\七年級食物party\上課\IMG_68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4071600" cy="2714400"/>
          </a:xfrm>
          <a:prstGeom prst="rect">
            <a:avLst/>
          </a:prstGeom>
          <a:noFill/>
        </p:spPr>
      </p:pic>
      <p:pic>
        <p:nvPicPr>
          <p:cNvPr id="27651" name="Picture 3" descr="H:\103教學\7年級\七年級食物party\上課\IMG_68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85860"/>
            <a:ext cx="4071600" cy="2714400"/>
          </a:xfrm>
          <a:prstGeom prst="rect">
            <a:avLst/>
          </a:prstGeom>
          <a:noFill/>
        </p:spPr>
      </p:pic>
      <p:pic>
        <p:nvPicPr>
          <p:cNvPr id="27652" name="Picture 4" descr="H:\103教學\7年級\七年級食物party\上課\IMG_6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143600"/>
            <a:ext cx="4071600" cy="2714400"/>
          </a:xfrm>
          <a:prstGeom prst="rect">
            <a:avLst/>
          </a:prstGeom>
          <a:noFill/>
        </p:spPr>
      </p:pic>
      <p:pic>
        <p:nvPicPr>
          <p:cNvPr id="27653" name="Picture 5" descr="H:\103教學\7年級\七年級食物party\上課\IMG_69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143600"/>
            <a:ext cx="4071600" cy="27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鳳舞九天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鳳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158</TotalTime>
  <Words>82</Words>
  <Application>Microsoft Office PowerPoint</Application>
  <PresentationFormat>如螢幕大小 (4:3)</PresentationFormat>
  <Paragraphs>21</Paragraphs>
  <Slides>13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宋体</vt:lpstr>
      <vt:lpstr>微軟正黑體</vt:lpstr>
      <vt:lpstr>新細明體</vt:lpstr>
      <vt:lpstr>Arial</vt:lpstr>
      <vt:lpstr>Calibri</vt:lpstr>
      <vt:lpstr>Footlight MT Light</vt:lpstr>
      <vt:lpstr>Goudy Old Style</vt:lpstr>
      <vt:lpstr>Wingdings 2</vt:lpstr>
      <vt:lpstr>鳳舞九天</vt:lpstr>
      <vt:lpstr>教學活動照片</vt:lpstr>
      <vt:lpstr>鑑賞課─小組討論</vt:lpstr>
      <vt:lpstr>鑑賞課─老師總評與分析</vt:lpstr>
      <vt:lpstr>素描作品創作中</vt:lpstr>
      <vt:lpstr>三原色調製十二色相環</vt:lpstr>
      <vt:lpstr>水彩調製漸層色</vt:lpstr>
      <vt:lpstr>色環及色彩拼貼</vt:lpstr>
      <vt:lpstr>食物party美之show─食物排列</vt:lpstr>
      <vt:lpstr>食物party美之show─寫學習單</vt:lpstr>
      <vt:lpstr>校園地景藝術製作中</vt:lpstr>
      <vt:lpstr>校園地景藝術發表中</vt:lpstr>
      <vt:lpstr>水彩技法課</vt:lpstr>
      <vt:lpstr>「臺灣之美」水彩畫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教學活動照片</dc:title>
  <dc:creator>K42</dc:creator>
  <cp:lastModifiedBy>user</cp:lastModifiedBy>
  <cp:revision>22</cp:revision>
  <dcterms:created xsi:type="dcterms:W3CDTF">2015-08-24T15:28:37Z</dcterms:created>
  <dcterms:modified xsi:type="dcterms:W3CDTF">2020-11-24T03:58:54Z</dcterms:modified>
</cp:coreProperties>
</file>