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66" y="13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7E89-D2C8-4EBA-8ABA-168639B95998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D81E-0AED-4E4D-8233-93F0EC15D1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1400" y="0"/>
            <a:ext cx="7632824" cy="968456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28604" y="3635896"/>
            <a:ext cx="593303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400" b="1" dirty="0" smtClean="0"/>
              <a:t>            文學</a:t>
            </a:r>
            <a:r>
              <a:rPr lang="zh-TW" altLang="en-US" sz="1400" b="1" dirty="0"/>
              <a:t>可以穿越時空，可以化為感人的喜悅</a:t>
            </a:r>
            <a:r>
              <a:rPr lang="zh-TW" altLang="en-US" sz="1400" b="1" dirty="0" smtClean="0"/>
              <a:t>，可以</a:t>
            </a:r>
            <a:r>
              <a:rPr lang="zh-TW" altLang="en-US" sz="1400" b="1" dirty="0"/>
              <a:t>分享生命中永恆</a:t>
            </a:r>
            <a:r>
              <a:rPr lang="zh-TW" altLang="en-US" sz="1400" b="1" dirty="0" smtClean="0"/>
              <a:t>的</a:t>
            </a:r>
            <a:endParaRPr lang="en-US" altLang="zh-TW" sz="1400" b="1" dirty="0" smtClean="0"/>
          </a:p>
          <a:p>
            <a:pPr>
              <a:lnSpc>
                <a:spcPts val="2000"/>
              </a:lnSpc>
            </a:pPr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</a:t>
            </a:r>
            <a:r>
              <a:rPr lang="zh-TW" altLang="en-US" sz="1400" b="1" dirty="0" smtClean="0"/>
              <a:t> 課題。除了</a:t>
            </a:r>
            <a:r>
              <a:rPr lang="zh-TW" altLang="en-US" sz="1400" b="1" dirty="0"/>
              <a:t>寫作技巧的學習</a:t>
            </a:r>
            <a:r>
              <a:rPr lang="zh-TW" altLang="en-US" sz="1400" b="1" dirty="0" smtClean="0"/>
              <a:t>，更</a:t>
            </a:r>
            <a:r>
              <a:rPr lang="zh-TW" altLang="en-US" sz="1400" b="1" dirty="0"/>
              <a:t>重要的是藉由閱讀讓我們成為</a:t>
            </a:r>
            <a:r>
              <a:rPr lang="zh-TW" altLang="en-US" sz="1400" b="1" dirty="0" smtClean="0"/>
              <a:t>一個</a:t>
            </a:r>
            <a:endParaRPr lang="en-US" altLang="zh-TW" sz="1400" b="1" dirty="0" smtClean="0"/>
          </a:p>
          <a:p>
            <a:pPr>
              <a:lnSpc>
                <a:spcPts val="2000"/>
              </a:lnSpc>
            </a:pPr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</a:t>
            </a:r>
            <a:r>
              <a:rPr lang="zh-TW" altLang="en-US" sz="1400" b="1" dirty="0" smtClean="0"/>
              <a:t> 更</a:t>
            </a:r>
            <a:r>
              <a:rPr lang="zh-TW" altLang="en-US" sz="1400" b="1" dirty="0"/>
              <a:t>棒的人。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 </a:t>
            </a:r>
            <a:r>
              <a:rPr lang="en-US" sz="1400" b="1" dirty="0" smtClean="0"/>
              <a:t>           </a:t>
            </a:r>
            <a:r>
              <a:rPr lang="zh-TW" altLang="en-US" sz="1400" b="1" dirty="0" smtClean="0"/>
              <a:t>國文</a:t>
            </a:r>
            <a:r>
              <a:rPr lang="zh-TW" altLang="en-US" sz="1400" b="1" dirty="0"/>
              <a:t>老師們挑選了這本－由現任作家兼建</a:t>
            </a:r>
            <a:r>
              <a:rPr lang="zh-TW" altLang="en-US" sz="1400" b="1" dirty="0" smtClean="0"/>
              <a:t>中國文</a:t>
            </a:r>
            <a:r>
              <a:rPr lang="zh-TW" altLang="en-US" sz="1400" b="1" dirty="0"/>
              <a:t>老師的凌性傑</a:t>
            </a:r>
            <a:r>
              <a:rPr lang="zh-TW" altLang="en-US" sz="1400" b="1" dirty="0" smtClean="0"/>
              <a:t>以及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清大中文系助教楊佳嫻合編的「</a:t>
            </a:r>
            <a:r>
              <a:rPr lang="zh-TW" altLang="en-US" sz="1400" b="1" dirty="0"/>
              <a:t>養氣」秘笈</a:t>
            </a:r>
            <a:r>
              <a:rPr lang="en-US" sz="1400" b="1" dirty="0"/>
              <a:t>(</a:t>
            </a:r>
            <a:r>
              <a:rPr lang="zh-TW" altLang="en-US" sz="1400" b="1" dirty="0" smtClean="0"/>
              <a:t>培養文學氣息</a:t>
            </a:r>
            <a:r>
              <a:rPr lang="en-US" sz="1400" b="1" dirty="0" smtClean="0"/>
              <a:t>)</a:t>
            </a:r>
            <a:r>
              <a:rPr lang="zh-TW" altLang="en-US" sz="1400" dirty="0"/>
              <a:t> </a:t>
            </a:r>
            <a:r>
              <a:rPr lang="zh-TW" altLang="en-US" sz="1400" b="1" dirty="0" smtClean="0"/>
              <a:t>－</a:t>
            </a:r>
            <a:r>
              <a:rPr lang="en-US" altLang="zh-TW" sz="1400" b="1" dirty="0" smtClean="0"/>
              <a:t>《</a:t>
            </a:r>
            <a:r>
              <a:rPr lang="zh-TW" altLang="en-US" sz="1400" b="1" dirty="0" smtClean="0"/>
              <a:t>靈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魂的</a:t>
            </a:r>
            <a:r>
              <a:rPr lang="zh-TW" altLang="en-US" sz="1400" b="1" dirty="0"/>
              <a:t>領地</a:t>
            </a:r>
            <a:r>
              <a:rPr lang="en-US" sz="1400" b="1" dirty="0" smtClean="0">
                <a:latin typeface="+mj-ea"/>
                <a:ea typeface="+mj-ea"/>
              </a:rPr>
              <a:t>~ </a:t>
            </a:r>
            <a:r>
              <a:rPr lang="zh-TW" altLang="en-US" sz="1400" b="1" dirty="0" smtClean="0"/>
              <a:t>國民</a:t>
            </a:r>
            <a:r>
              <a:rPr lang="zh-TW" altLang="en-US" sz="1400" b="1" dirty="0"/>
              <a:t>散文讀本</a:t>
            </a:r>
            <a:r>
              <a:rPr lang="en-US" altLang="zh-TW" sz="1400" b="1" dirty="0"/>
              <a:t>》</a:t>
            </a:r>
            <a:r>
              <a:rPr lang="zh-TW" altLang="en-US" sz="1400" b="1" dirty="0" smtClean="0"/>
              <a:t>，作為同學</a:t>
            </a:r>
            <a:r>
              <a:rPr lang="zh-TW" altLang="en-US" sz="1400" b="1" dirty="0"/>
              <a:t>高二階段</a:t>
            </a:r>
            <a:r>
              <a:rPr lang="zh-TW" altLang="en-US" sz="1400" b="1" dirty="0" smtClean="0"/>
              <a:t>補充</a:t>
            </a:r>
            <a:r>
              <a:rPr lang="zh-TW" altLang="en-US" sz="1400" b="1" dirty="0"/>
              <a:t>性</a:t>
            </a:r>
            <a:r>
              <a:rPr lang="zh-TW" altLang="en-US" sz="1400" b="1" dirty="0" smtClean="0"/>
              <a:t>靈所</a:t>
            </a:r>
            <a:r>
              <a:rPr lang="zh-TW" altLang="en-US" sz="1400" b="1" dirty="0"/>
              <a:t>需的</a:t>
            </a:r>
            <a:r>
              <a:rPr lang="zh-TW" altLang="en-US" sz="1400" b="1" dirty="0" smtClean="0"/>
              <a:t>利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器。希望</a:t>
            </a:r>
            <a:r>
              <a:rPr lang="zh-TW" altLang="en-US" sz="1400" b="1" dirty="0"/>
              <a:t>如凌老師所說：</a:t>
            </a:r>
            <a:r>
              <a:rPr lang="zh-TW" altLang="en-US" sz="1400" b="1" dirty="0" smtClean="0"/>
              <a:t>「美好</a:t>
            </a:r>
            <a:r>
              <a:rPr lang="zh-TW" altLang="en-US" sz="1400" b="1" dirty="0"/>
              <a:t>的讀本</a:t>
            </a:r>
            <a:r>
              <a:rPr lang="zh-TW" altLang="en-US" sz="1400" b="1" dirty="0" smtClean="0"/>
              <a:t>，提供</a:t>
            </a:r>
            <a:r>
              <a:rPr lang="zh-TW" altLang="en-US" sz="1400" b="1" dirty="0"/>
              <a:t>我們思考</a:t>
            </a:r>
            <a:r>
              <a:rPr lang="zh-TW" altLang="en-US" sz="1400" b="1" dirty="0" smtClean="0"/>
              <a:t>的樂趣</a:t>
            </a:r>
            <a:r>
              <a:rPr lang="zh-TW" altLang="en-US" sz="1400" b="1" dirty="0"/>
              <a:t>、</a:t>
            </a:r>
            <a:r>
              <a:rPr lang="zh-TW" altLang="en-US" sz="1400" b="1" dirty="0" smtClean="0"/>
              <a:t>感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情的認同。</a:t>
            </a:r>
            <a:r>
              <a:rPr lang="en-US" altLang="zh-TW" sz="1400" b="1" dirty="0" smtClean="0"/>
              <a:t> </a:t>
            </a:r>
            <a:r>
              <a:rPr lang="zh-TW" altLang="en-US" sz="1400" b="1" dirty="0" smtClean="0"/>
              <a:t>藉</a:t>
            </a:r>
            <a:r>
              <a:rPr lang="zh-TW" altLang="en-US" sz="1400" b="1" dirty="0"/>
              <a:t>由</a:t>
            </a:r>
            <a:r>
              <a:rPr lang="zh-TW" altLang="en-US" sz="1400" b="1" dirty="0" smtClean="0"/>
              <a:t>文字符號</a:t>
            </a:r>
            <a:r>
              <a:rPr lang="zh-TW" altLang="en-US" sz="1400" b="1" dirty="0"/>
              <a:t>，我們在思考他人的思考之際，也</a:t>
            </a:r>
            <a:r>
              <a:rPr lang="zh-TW" altLang="en-US" sz="1400" b="1" dirty="0" smtClean="0"/>
              <a:t>可以加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深</a:t>
            </a:r>
            <a:r>
              <a:rPr lang="en-US" altLang="zh-TW" sz="1400" b="1" dirty="0" smtClean="0"/>
              <a:t> </a:t>
            </a:r>
            <a:r>
              <a:rPr lang="zh-TW" altLang="en-US" sz="1400" b="1" dirty="0" smtClean="0"/>
              <a:t>我</a:t>
            </a:r>
            <a:r>
              <a:rPr lang="zh-TW" altLang="en-US" sz="1400" b="1" dirty="0"/>
              <a:t>的理解。」</a:t>
            </a:r>
          </a:p>
          <a:p>
            <a:pPr>
              <a:lnSpc>
                <a:spcPct val="150000"/>
              </a:lnSpc>
            </a:pPr>
            <a:r>
              <a:rPr lang="zh-TW" altLang="en-US" sz="1400" b="1" dirty="0" smtClean="0"/>
              <a:t>            這</a:t>
            </a:r>
            <a:r>
              <a:rPr lang="zh-TW" altLang="en-US" sz="1400" b="1" dirty="0"/>
              <a:t>本書呈現了諸多作家人生的種種面向。作家如何進行敘事、描寫</a:t>
            </a:r>
            <a:r>
              <a:rPr lang="zh-TW" altLang="en-US" sz="1400" b="1" dirty="0" smtClean="0"/>
              <a:t>、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說明、議論</a:t>
            </a:r>
            <a:r>
              <a:rPr lang="zh-TW" altLang="en-US" sz="1400" b="1" dirty="0"/>
              <a:t>，</a:t>
            </a:r>
            <a:r>
              <a:rPr lang="zh-TW" altLang="en-US" sz="1400" b="1" dirty="0" smtClean="0"/>
              <a:t>終而成為</a:t>
            </a:r>
            <a:r>
              <a:rPr lang="zh-TW" altLang="en-US" sz="1400" b="1" dirty="0"/>
              <a:t>一門傾訴的藝術。從他們的傾訴裡</a:t>
            </a:r>
            <a:r>
              <a:rPr lang="zh-TW" altLang="en-US" sz="1400" b="1" dirty="0" smtClean="0"/>
              <a:t>，我們可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以</a:t>
            </a:r>
            <a:r>
              <a:rPr lang="zh-TW" altLang="en-US" sz="1400" b="1" dirty="0"/>
              <a:t>讀</a:t>
            </a:r>
            <a:r>
              <a:rPr lang="zh-TW" altLang="en-US" sz="1400" b="1" dirty="0" smtClean="0"/>
              <a:t>到成長的艱難</a:t>
            </a:r>
            <a:r>
              <a:rPr lang="zh-TW" altLang="en-US" sz="1400" b="1" dirty="0"/>
              <a:t>與快樂、情感的發生與幻滅、飲食和移動的趣味</a:t>
            </a:r>
            <a:r>
              <a:rPr lang="zh-TW" altLang="en-US" sz="1400" b="1" dirty="0" smtClean="0"/>
              <a:t>、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</a:t>
            </a:r>
            <a:r>
              <a:rPr lang="zh-TW" altLang="en-US" sz="1400" b="1" dirty="0" smtClean="0"/>
              <a:t> 文化</a:t>
            </a:r>
            <a:r>
              <a:rPr lang="zh-TW" altLang="en-US" sz="1400" b="1" dirty="0"/>
              <a:t>觀察</a:t>
            </a:r>
            <a:r>
              <a:rPr lang="zh-TW" altLang="en-US" sz="1400" b="1" dirty="0" smtClean="0"/>
              <a:t>與價值判斷</a:t>
            </a:r>
            <a:r>
              <a:rPr lang="en-US" sz="1400" b="1" dirty="0"/>
              <a:t>……</a:t>
            </a:r>
            <a:r>
              <a:rPr lang="zh-TW" altLang="en-US" sz="1400" b="1" dirty="0"/>
              <a:t>等。</a:t>
            </a:r>
          </a:p>
          <a:p>
            <a:pPr>
              <a:lnSpc>
                <a:spcPct val="150000"/>
              </a:lnSpc>
            </a:pPr>
            <a:r>
              <a:rPr lang="zh-TW" altLang="en-US" sz="1400" b="1" dirty="0" smtClean="0"/>
              <a:t>            我們</a:t>
            </a:r>
            <a:r>
              <a:rPr lang="zh-TW" altLang="en-US" sz="1400" b="1" dirty="0"/>
              <a:t>設想本書是有著五大島，三十五關的偉大航道，計畫在高二</a:t>
            </a:r>
            <a:r>
              <a:rPr lang="zh-TW" altLang="en-US" sz="1400" b="1" dirty="0" smtClean="0"/>
              <a:t>這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年</a:t>
            </a:r>
            <a:r>
              <a:rPr lang="en-US" altLang="zh-TW" sz="1400" b="1" dirty="0" smtClean="0"/>
              <a:t> </a:t>
            </a:r>
            <a:r>
              <a:rPr lang="zh-TW" altLang="en-US" sz="1400" b="1" dirty="0" smtClean="0"/>
              <a:t>一一</a:t>
            </a:r>
            <a:r>
              <a:rPr lang="zh-TW" altLang="en-US" sz="1400" b="1" dirty="0"/>
              <a:t>闖越。一路上你也會有許多夥伴，會遇到</a:t>
            </a:r>
            <a:r>
              <a:rPr lang="en-US" sz="1400" b="1" dirty="0"/>
              <a:t>35</a:t>
            </a:r>
            <a:r>
              <a:rPr lang="zh-TW" altLang="en-US" sz="1400" b="1" dirty="0"/>
              <a:t>位個性</a:t>
            </a:r>
            <a:r>
              <a:rPr lang="zh-TW" altLang="en-US" sz="1400" b="1" dirty="0" smtClean="0"/>
              <a:t>迥然不同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的關</a:t>
            </a:r>
            <a:r>
              <a:rPr lang="zh-TW" altLang="en-US" sz="1400" b="1" dirty="0"/>
              <a:t>主</a:t>
            </a:r>
            <a:r>
              <a:rPr lang="zh-TW" altLang="en-US" sz="1400" b="1" dirty="0" smtClean="0"/>
              <a:t>，試著去</a:t>
            </a:r>
            <a:r>
              <a:rPr lang="zh-TW" altLang="en-US" sz="1400" b="1" dirty="0"/>
              <a:t>了解他，學習他，然後努力加倍奉還，寫出</a:t>
            </a:r>
            <a:r>
              <a:rPr lang="zh-TW" altLang="en-US" sz="1400" b="1" dirty="0" smtClean="0"/>
              <a:t>雙倍好</a:t>
            </a:r>
            <a:endParaRPr lang="en-US" altLang="zh-TW" sz="1400" b="1" dirty="0" smtClean="0"/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</a:t>
            </a:r>
            <a:r>
              <a:rPr lang="zh-TW" altLang="en-US" sz="1400" b="1" dirty="0" smtClean="0"/>
              <a:t>的文學作品。你</a:t>
            </a:r>
            <a:r>
              <a:rPr lang="zh-TW" altLang="en-US" sz="1400" b="1" dirty="0"/>
              <a:t>終將會到達新世界的</a:t>
            </a:r>
            <a:r>
              <a:rPr lang="zh-TW" altLang="en-US" sz="1400" b="1" dirty="0" smtClean="0"/>
              <a:t>。</a:t>
            </a:r>
            <a:endParaRPr lang="en-US" altLang="zh-TW" sz="1400" b="1" dirty="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2656" y="2123728"/>
            <a:ext cx="6647975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TW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想要</a:t>
            </a:r>
            <a:r>
              <a:rPr lang="zh-TW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我的財寶嗎？想要的話全給你吧！去找吧！</a:t>
            </a:r>
          </a:p>
          <a:p>
            <a:pPr algn="ctr"/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我把這所有的財寶都放在那裡了</a:t>
            </a:r>
            <a:r>
              <a:rPr lang="zh-TW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 </a:t>
            </a:r>
            <a:endParaRPr lang="zh-TW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46348" y="3059832"/>
            <a:ext cx="2252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散文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寫作</a:t>
            </a:r>
          </a:p>
        </p:txBody>
      </p:sp>
      <p:sp>
        <p:nvSpPr>
          <p:cNvPr id="3" name="AutoShape 2" descr="data:image/jpeg;base64,/9j/4AAQSkZJRgABAQAAAQABAAD/2wCEAAkGBxQTEhQUExQWFhUXGBgbGBgYGSAaGBwcGh0dHB8bGyAYHSggHRwlHxwXIjEhJSkrLi4uGh8zODMsNygtLisBCgoKDg0OGxAQGy8lICQ0LSwsLCw0LywsLDQsLywvLywsNCwsLCwsLDQsLCwsLCwsLCwsLCwsLCwsLCwsLCwsLP/AABEIAQsAvQMBIgACEQEDEQH/xAAcAAACAwEBAQEAAAAAAAAAAAAFBgMEBwIBAAj/xABMEAACAQIDBAcBCgsGBgMBAAABAhEAAwQSIQUGMUETIlFhcYGRMgcUIyRCUnKhsfAzU2JzgpKywdHS0xZDk6Kz4RU0Y4PC8SWjwzX/xAAaAQACAwEBAAAAAAAAAAAAAAABAgADBAUG/8QANBEAAQMBBQUHBAEFAQAAAAAAAQACAxEEEhMhMQUyM0FRImFxgZGh8BSx0eEjJEJSwfEV/9oADAMBAAIRAxEAPwDcM1DMbvBYtXOidmD5Q0BHbRpAJKqQJynnyohSTvLHvt5H93a183quR9xtUzG3jRHP7XYWYzuT3Wrn8lervbhiYzP522/hSkbQ4gR3/f7a46Adkd9Zvqj3K/BCcjvXhh8tv8Nz9i19/avC/Pb/AA3/AJaUFwg7K696Ds9RTC0FKYk1ne7CcOkP+G/8veK8bfDCD+8b/CufyUoPgh2VH7xA5edNjlDCCcW3zwY43G/w7n8te/2ywn4xv8K5/JSWcEOzzrlcF3VMcoYaeG3vwg43T+o/8tSDerCfj185H2ikE4Kvk2b3ffzqY56KYa0H+0uF/Hp61828uFH9/b9aQBs0V8MB5+lHH7lMNP39psL+PT7+VeneXC/jl+v+FIi4LxrsYLtH1VMc9EMNOp3pwn44ejfy+FeNvXhQJ6X/ACOfsWkpsAOwVHcwg50v1B6JsJOo3wwfHpT/AIb/AMte/wBr8J+Mb/DufyUhHDDs0rr3pOsUPqD0Rwgnn+2eD/GkeNtx3fMrtt78GP74fqv/AC1nt3BjjH3+4qpew/Ps76n1Xcpg961XZu8GHxDFLNwMwGYrBBgECesBzI9aJ5qzL3PljGn8xcH+e0f3VpRrQx95tVU9t00X1I+8/wDzjfmrX23KeKR95knGN+atfbcqu0cMpod9J+0N8UsXClyxdDDUexqNYI63AwaK7D28MTbe4li7lXh7HXI+SvW+2BS57pez+pZugRBKMR2HrCfMH1q97l+LzWbts6ZXBHeGH8VNZbrbl4LYpm39sKxBtXgQTIIXSOM9fSmfDYnPbD5HXQkIwAbu5wPWsk3wynG3wogZ9Y4TAknuma0/YuODYO1dJEC0Cx+iNfsNFzAACEqr7J2174ZlFm6mUkEsFgMIldGJnWrW1MYli21y5MLGgEkyYAHrVfdSxGFQn2rk3GMcS5zfYRS37p2PhLVlZ6xLmOxdBPmT+rUAq6iVOFi4rqrLqGAI8DrVHbW0hh0DvbdlnXIAco5TJBgzQ7cDGi5hFUam2Sh+0fUR6Ue2paBsXRHG241+iahydQoIDszfHD3rq2odSxhSwAE8hox1PCme8cqs2UtAJyr7RjkJ4msWxeAeyUmeuiOhB5MAZB7QZHlWt7qbXGJw6v8ALXqXB2MI+0EHzp5GgCoQCHYTe9Ljsnve+pTMXlV6oWZLdbThzqK1vladWdbOIKLqzC2Cq8+sQ0DTWpcBhZxG08urN0ageNqftap72zxZ2e1oASuHYHh7WQ5iY5lpNDsqKjh998O7BVS8SeAFsEnnoFaT6Vcw+9Vl36Jbd7pIJyFMraa/KI1is83MX49Z56t5dRq0vF4GcVYvATkW4rHsDAZZ7dZ9TTPDWmiAQa7v9hgSCl5SCQQUAIjQg9blrVnF7xBVzth8SqxJbo5AHaYYwPGs532AGLxMxBcmBPEgHWtVbEKvRq3F9FHaQuY+GgNR7QACihmE3gS7Za9YtXLoVspAADaCZGZhI1HCT3UPte6DhyQFtXiSQBAUySeAhtTNE92tn9D06ZcqG+zIJ0KkLEd0yPKsy2Tby4yypjTEWxEnlcAqNa11UVoLb44fPkurdstp+FSInnxJjviKK3kESpBB56ERQj3SMAGwwu8DbYajiVc5Y15SVPr20H3D2oWRrDGcozJ2xMEeAJBHjVbmAsvBMNU9blrGOUzPwdwfsn91aQazjc8H36mnyH+ytHrTZ9xZpt5fUobxR77I59Fb/auU30n7wLGMJ7bNr6nu0Z+GUIt8IDvfgulwd5Ykhc48U631wR50i+53jhbxJBPVe2wPZKdeT5BvWtPdQwIPMa+FYmuCZbzW1OV87W82vEykDtmSPOs0WbSFsKJ7fwRFrDXyCTiBcdvFmzLPflYelFtlbRJ2Y9gEZ2uraX/vGf3XKO7+7PHvIZf7koR4ex+8HypP3FwvSYu2OSE3G4/JBCmO3Mw9acEObVKVqgQIqqBoAAB4aCs63rwvT++7/HoXt20jsUHpPref0a0PHXRbtvcOgRWY+AE0m7K2bjfe+RVw5W8GdsxfN8LqZgROv1VXGeaBVD3McTF67bJ0dAwEc0MfY31VoW1tMPe/Nv8Asmsm3ef3tjbebQpcKPM85Q/bPpWtbZMYe9x/B3P2TTyDtVQCWdp7E98bNsFR8JbsoyRxPVEqD3geoFLG4m2Pe+ICsYt3YU6/K+SfUkec1pO7g+K4f81b/ZFZvv3sfoMQXUE27ssABMN8pe4A6j6XdRYa1aVCE97EHxnH6f3lr/RSrG8H/L3+XwVz9k0C9zrFtdXEPcMsXtzp2IFnzABPnTBt1fi96R/dXP2TVbsnURGiyzcNfjtrSIz/ALDVrU1lG4gJxtuex/2TWrMDTzbyULGN8z8cxMfOP2Cmqxt7p8dh0VLihFuE9IMpJKGCAdYgec0pb5D41iJ4Zz29laBfwRbE4S6FMKtwMRylNJ859ad1A0V6f6UTDZH3msi2YJ2gnP40v1XR3Vq9nEqXNuesoVj4MSB59U1k2znnH2zw+Mpz/wCoOP8AClh5oladvgk4PEduQt+qQf3VmO6V4jGWu05gR4o2ncJA9K0rfS8Bgr5PArl/WIX99Zzubh8+KQjQWw7HwylftYUI+G5MtW3MHx9Z49Hc5fR5/urSazjctPjyn/pXBwHav3itHq6z7izTby+pP3nPxofmk8fauU4Ulb3D42naLS/Wz/woz8MoRb4Uds0iHZU7Z4dWRe/y/wA8U9WTXdm0WdjbtFmAClgUB11iWYGOdYo72YAWxxA1UO18J01i7bPy0ZfMjT64pQ9y/CdW9dI4sLa9vV1b6yvpT3dsXlE+97h8Gtk/6lAhvJbUlRZuAgwRCCDz+Xxq+OzzOaQ1pKqdNG3VwVL3QNoqtnoSTmukAgTItzJbTlpHfJph2bibd22GtkMnAEd2kEHXyoau9NomMlwHvy/z14u9tg8OkPkNfDXh30ssT4mjEaR45Jo3CU0Zn4ZrPd83tNine0wKtBzCfaiDGmvAGe+nTH7x2m2cXLgM6G3HPpCgkeUye6i1rbqN7KXCf0f5qmOPkfg3Pmn73qh1qiyBcMu8KzBk6FU91dq2ruHti26k20RXA9pTEdYcQDBg84rzejZoxNhrfyuKH8ocPI6jzqw2JPKy/rb/AJ69F9/xT+qfz0v1MVahw9Qlw39Ese5f+DviIIuAGeMgcD2RR3e3adq1h7qOwD3Lbqi82JEaRy1GtX7IYTFhtdTBtiT2nr6mrQL/AIl/W3/UqG1Ql1bw9QhcIWPbn41LOLtu5Cr1gzHhqCJ7gDWrXcbaFrpc6i2QDnnqkHgQewyKulbn4l/W3/UqjtTaPQKGu27gUnKCMpEngDDmJ/2p/qI5XhrSCTkACCShS6KlYnt7Frdv3nQiHdyCewkx4aVodvfDBhBF0kwNMj5vrWir7zWI9l48F/m4VE+8VnsceQ/jW91mncAMN3ofwqcaL/IeqBbu7eQ++sXdOUNcVFB1MIshFjiYPLnNI2ycUExFm43BbqMx7AGBOnOO6tV/tFZHJx2aCftokrs3C1c4fk/zUuFMypMZz7j+EcaI5Xh6pB3v3kTFKmHw2a6SwLQp1jgoBE8dSYgQNeNGt2Nhe9bRzAG68Zo1AjgvfEme80ee+FBYo6gDU5GPqVB0764vHurLIXNbdpRWsLXZg1V3cwfHR+auctOKVolZ5uUJxo7rVw/5rY/fWh1qs3DCzzby+pI3tb43H/ST9q5TxFI29P8Azh/N2/tejPwyhFvhRWTRHYd5Va8WMHMPTItDcPUmzMCXvNxylxw4SEWl2e1rpDU8ijbiRHl1TbYxIPPWkv3Q8EoZLggZpDAcSRqCY9D5U4Js9UByjrcdTxPfWdbw429cJe4jAWwxgTlAUEnWNTpy7K7djaMS805DVcidzgy64ZnSiU8fd1K8FXVo5k8F8I1Pdl7arYPFS5mfAHn/AL12+HcgDizGSBJJJ5AczJgeAph2XuUAs4pyJ1Nq20T+ccan6KwOOrV5jaNuZO90jzlo3w+Zr1NliFjibGN7U+P6VG5vFatN0ak3LnK3a6zT3xwj17qu2bu0LsFLHQr2tAb/AO0g/wCSjKXsPhEItLasoNTlhR4sf3k0ubW3/RCAiNcLMFB9lJPeet6CuNGBIf4o695+U91oxnDN9AiGD2TirhPS3zbGnymJPaITKog6HU8OYgm0N2mkRin4GSQ3HSP73x+qheLxuL16yjuVZP8AmJ/dSVt/eDaFlp6dsnD2EkHsPV+utEUU0powtHzwTSvfG28fYBaxh93mXUYt/R/61XkwuKT2L1u53XAVH+UFvVqxZN+8aqq4uB15hkEg/oxpRvB+6e6lentnKeDodO/qns8TUlsFtAzDXeQ/AKx48b9XU8vwtIxu08UidbDlW5Mh6VCdcqqEHSSTEygAB41FbxSXhds5g6sMwBOuS5JjtBDBvAQOVDdk72WsSoKODHZIZSQRqOI4mDRi8tq8LYcKUQghYEacB4DUR3muY4NYaOaWn7eufursJ47Qo4JDewyubcF7gfKBMZjxU66CRDHkBPZRrD7m3mEtfRW7BbLqD9IupPjAorjMLYTE27iAqejeesSOKKIDEhdGcaRo1NGBuqVr2TdtTzsZcdTLM9TouazZ0TbzntrnkOgWVYnCXLVxrV1QHAkQZRlPB1J5aEEcRr3EtOxrz9GpYyTPmOEmu9/8KCtm6IlLmUn8m4CI/XFs+VW8BhHe0pCQIHGJMV6Cy2rHs4c/WtCuHb4MKW63TUKTF4pWw90QA5RgAO8RxoTifU+FWNrp0VkuV1Z7VtV5/CXFUnyBJjurjE2v9/v2VwdqtaJOyulswkxmqubhp8dZj+IuDv8AbtGtEpE3HUDEmB/dXP2rVPdJZ+GFdNvroikPehh78Yf9O3p3S1PhpA3hHx24deFvnp7I5VLRwypFvr2z30d3ecRdBiRc/wDBKX7bdlR2LpF5gGyzl1PCYiq9nsvy07ijbn3Iqp94ilzepjdt3MPaAJMB2PsqJBKd7ssiOADSSNAZzi3YdGr8PwlxeXYq/lEazyHeQQGxJWz+DJHGRMz4zqT+Vx7Z0rFtTaggJhizd7D9oWOzmWjiq1zBWbduMoE8WPtnxPbqRHDlw0pV3r3vTDrBOZyOqgOp7z2Dv9Kp7473C11E+EutoFGsd5j7msrxt13uFrjZrhPWPZ3Vh2fs1038k2n3/S6U8zYRdbm77ftMWCvXsdeDXWJ16qz1V5yB3CdTqdBOtGN8NjlMPKj2Idf0eJPaYJNGPc82PFvpCJJ6o4acCxHiYH6FX98MUoGSJI0PDmP/AH6d9dCSU4wZGOy3krbPCMEl+rvn7R7ZiLftI68HRW4cZE0u71bBEGF0IhtOIoTuRvG1nLh3ki2xUc+qTKzHjEDsNadjLaXbc8ZFZ3xGN1RqPcLTHLUC9oV+dzYaxdNs+y3skjiOR8q8uYUBsh0S5qh+aw4r5GR6U3b4bEOqx1h1k0+rz4elLtq301hh8pSGXx4R9X111opw9gd6rlzWa5IWDnmPx87kGV7li5KsVYcCNNDz8D2HzrR91t7ywyuQHA110MdnZ9++ES+nS2S3yk178p1M+BzGq2GulQHE6GDH1VJ7NHaG0eMxzVUU7oHVG6eS1jaG1M1xGQzCuvnNs8+PP0NHtlbY6o1msw2dtDObSkx1wAR+WCmndJHhHdTHs9bnKa5T4MFoHRdiBzZa+qedoYoOtrgfjODnnxxNoH6iafjhVI4Csmw+G6nXfKOlw0sNCpF+2QdeYgGTpWobG2h0tuTAdTleOEwDmX8lgQw7jXQ2fP2blc9Vx9qRAS6ZUS1vVgzmsqx0V2uGOYVSgn9K6h8qrYi3VverFg3hHFUQT+duif8ASFQXD9+VG2PLpM1XY4hHEKc1Z3P0xTDttOfRrf8AGnWkndQj3339Dc/bt07GrbPwwkm311SBty5OMvjsyf6ac6f+2s82yB79xB55rf8ApW6Fp4aMO+vV7/tofiC3SsFXMzBQgnixmB4aEk8gCeVXrf8AvXmy0+NXGPyLaR4uWE+QUj9KsUVr+lDpRqAaeJyHurLVDitDe8KzexyYawAy3AR7UW2dix1Ji2GBknkSB26Ug7wbZxF2RattaB4XLpAP6KgkjxI8hTntnFTwPlSJvBiYVjOvAcOfP9/lXCsYxJbzhVxPPPX5zqupHDcj1oB0SDtO30TEBi9xuLk8+Z/dqe2h2FQFwD2irmJjrPz5Djp9x9dc7Kw0jP2Oq/rLcP8A4V7JvZbmuM/N2QW2bAizYtKZzZAYAky2p4cBJOpgd9VNv4fpdWtXB5pI8g+vlNHtnWAIHr9/q8qIY3AqVrzocc3BegFBRpWM3dlFLnSITCe3p1smhMg65l0aDGnjWo7NaLSjuGuuo5fuqhitnAOG0kR6Dl3jU+tT4TDlBkH4Mex+SPmeA5HsgctTJMZAK8kQy6fFD95ralM/yh9fd40gW8GwxJyggXlZhHJhBYajjpOnzorR9oWC5APDzri3s2ygtveuIgtsSCzZRBVlyjN9IelWWeSnZHP591VONHHlmszfAtaxRUCVvIWAPMjVh2TIbT8oUHw1jI923Ex9k6H0IrVNp4Szf6C5ZuW7gtXoJRg3VuAoQY4GSp8qQd6sN0V/OBoUPqhHHyIro2eYl9060+36WG0RDDLhyPsf2hWzsQLN5Mx6qujA8eDA+hitqwmwkzvIYdYyFYqDrxIUgVjdgJdJSB1h1fMaeYbTzrYbe2RIOozKrT9JQe3vqnaJoAVbs1pNR8y/6iO2tnBMPltwh6SxGURHwqGp8HjmthJIJdTbbX5VuWT1RnJ8BQfaO0+kQKPxtifDprfpUr2kQW0Vxm6bNlnrfg7i6Djz9Kx2SX+sipzNPX/qXaUJwX15BRY+6zXCW5XrKjjwXIwHq7UWuNSxdxgzWFJ6129mBM6g3ZEHh7AXTjApivHsrbO69K895VMbLkTG9wV3dC4TjTofwNyPm+3b+unykTcu0PfbMNSLLgnnq9v+FPda4OGFkm3l1Wc7ab45iZ4Z0/0rdaMazbb7fHL8ccy8fzaUtq4aaDfXob0qfZzda74W/wDzqpbM8Ku7I1uXl5hbZ9S/8Prrh23gO8vuto1CFbTEk8QO2kXepMxtpBgkknuA1ns4x5itG2lbjh6UibzZbatcY+ypH6xH2kCsOzZP5Auo9gMWeiz3a7y2Uaa/wH8av7CYe98QJ1W5aYeWYH6i1Dr1kgZ29oyTPIcPUlprvYbSbi8mUGPDT/yr1zgDHlyp7FcJoJmz519wVte09pvatILNs3b1w5bSDQExJZjyRRxPeO2orGw9pOua5jujc/JtWgyL3dYiR3kVPuTeY2bZfKSFA7+U+sD6qcztMARE1x4brAQSB5VXTmDidK+yUNnriAGXEhMykZbqaLcBn5JMowjXlqIPGLWAuBrj2+xAw8ZIYeHsepqTeXHwhYA+ArOtib3NZxOIa4jdZFW3xIgFiT4mRp3CkZFfe4jQK1zi2MdVoxs+tAsNu0hPTYwrevGZL/grY+ZbU6ZR846niYmKv7Ix73VDMuUHh3/wqbHWrXBmylp6vSMMx7lDfYKSIkOLa08NUZmilTn46Ifi92sLbZblsJYurqHSEEAiQw0VlOgM9o1Bg0k+6LaHR5xPt8x84GeI7hrToqhQty1YuXCvUDsYGYwpEv19TzC5Z50v7+2mXA3zeULcV0Xq8NWBEameo318q2saRIxwr0z71kk4bgaDw7lm+Bu6oB7Qgr9IGQPMiP0q0FcGLlvDlgTNizpJHyFHWg/bQ2xuvZXDXFIcX7dtbjvmlc4gtbCxpEkSOYM9hK7PufB2PyUCkkfNJX91WWyQObVp5qWCMtdRw5IwcEtrDlgIClHiIACOrnz6tTYnG5UJRbhdBcdVbMEdspRVBOhJa4vhHfUFzFq9p7bRDqysdeDCD561U2c+VVLrb+Q7QSWlBKrBUAEXIecx1EdhrLZcMSiVx3anxPL3TW+OV7cNg1oPAc1dxVhUu4a0DpbNpQBPyCoE+nCj98RxpTwGKFzE2iDxfnPIE8O3xpxu/X9VGMkip6o2toa5oHQf7RLchfhrvZkXx1J/hTjSVuGfh8RPzbfAkji/aAB5TTrXVg4YXHl3yuzWZbdb43f+mP2FrTTWa7YT43iPpj9lartXDTwb66ww/wDdXMMoTPemAhAf6DKJP6JysT2Bqgw9urmz76TdVuOYQP0FrNZ7O2cmN2hBT2uXDZeCq7ZtR4dv8KQ9tbPFxgzaquqrAjN85vnHsGgHfydr18L1FXPb5KPaT6E8V/JPkeC0t49lYFkllHdw0mGn2DwlWg91cd+z7RYJaOGXI/NCunYbdDaYwK59Ep7NlL7OqgMEboyQJDyJIn5QTpD4iqW0bRu3xdUKLkEXMumYEgBiBwYHLPaNeRo1csPmFwHgZUEH0I+oxxB8KqY251s6yUJ9meBjK1vjEwZHbM8K6ccxOY8Fe6EHXxRrczZdy41wG49sJl4FgdRwgEcw3GtE2XspCoVr13MBqZGp/SU1m2G2q1uLw0DdW4DyK8CYPOZ/7g7DVq1t241zqSw00XivdrA7OBnXhzrp2eOGSKrm9rmudbJpGvug0HL5qtLvbu2job12P+3/AE6GNudgw2YtcY97L/4oKD2vfdwasqDuJYx3+zr618+zbze1eeO4gfWFn0NXiyRN/tHoFlxpf8j6pgt4HCIOBbuZ2I8xMfVUibRsWxFtUUdigAfVSnd2K50Ny5H0z/7qG7sM/Ofxzn9540BE1uTRRVuc52pqmSztdGuQIiZ+uftpT37dbgJUrBvhzPAixbCx4dIFB7poRjdm3rbBbbtqYSYIBI+VoCeZJnhNcbyYu2jW7RLN0SkEDi7tBM8OxSTyLHgRWW0mlGjXVabKy8STouMHK4d51a84UaalVIZiZJPGU8WrrIRbtRAkMdZ+U7NyPfXmyLb3ibriEQawsW1VdYB4AAax7R7OzuxdMWgwyMqKpHGCBBHE85rBK1wFSF1IJGOkutOYGfd0CkwWEvPq+VRyVSSfEkgekVau4Ax3eNE8NjbcaEffsmuMTtJI0Ovf+6sjq8lqYShOyMPGLtGBIY684CtTli7mndSps3EhsVay9r8/yG4Ufxl3zP1VojrczWC3UxfJH/c/Ym7iOzLa+16daSPc4HXxPha+25TvXVh4YXGl3yu6z3ai/Gr/ANP/AMVrQqzzbNwDGXx2sumnzF86rtW4ng3l7mjShF298Lc/R5fkir9xqEXrbF3IEjq+uUU2ySBaPIpdoCsKtJfgzAn7/VQNdsnE3SLaoFVo6V2hGPAB9CAOw5TqYBBihm9m8fvZQmUlnXkYAHAk854x/tS1u/ta5YdjkzqTrmGoLgkaGOIDTrwB4xXQ2vK4suMpXnWnpmsFihzvnyWhNhRdB6pRvZbL1o8pnKeRQv4jkIxexivsMuaNc3UJH0LgBK+scjTHurfOJNy5deGAROuYJCyQYA7GAk6nL4U64PC2wONs+Jn7a5sWy2OhbICWk8tR+fdbv/WmjkLDRwHqsWtXrtlsr4c9Gwh8qnXsK5jAK66cDmI04i5hENnr2fhLRMSJlecEcQe468NDxrXE2PYaZS2vYbbFJ8ckT4Gq1zc7DEllNxGiA63DI8mlWHcwIpm2aWN1Wke+fzxVpt8UraOB/CX9g7etvpmBI493dRq7tvDKcpupmHFZEjxA1FIu8GzGt4tbF2yjKzoBiLbZGytr1k1IJi4oZWAzLMDhTZgceiqFQBFHAAZQPTnQltpaaPGfirG2bEF5hyVyztHD3DFu6jNzUMpI8QDNUMdta0nVX4R+GVNQD2M3AHu49gNWMYtu6sXERx2MoYfWKWtp7vrlIsXmsDmp1Qj5ob20X6JI04VSbWDoaeKLbI6vaUWKxlx2bogHvxllRKWfyROhfh7RHaeAQQ7I3QVIN6GaZbKWJZuMliARrM8zPHjI3D7axOFudF71zWQWINpS3tMWMFJAAkwpVeA4V9iN471xo6O8o5Jbt3J82VcxPhA7q0x4LRfdVxKodFapXXGkMb1Jp+6ps2u4RLdpAFBMwBACW+sZHYTlT9OkXFsViCCOGsgnvJ118qP28My22dlK3HAGU/JQaw0k9Zjqf0RypcxJDTqZ58RWS02gTSZaBdLZtk+mjIrUk6qF8U/YP1vs0qPpXnUkDu0+4qJlbXrHXtAP8BXwtTxObx/gBFJdC3hxJRzdm9OItgfl959hqcLtvypR3Psj3yNB7DcvAcvGnl7U0tOiwWokyZot7nqw+I8LXHxuU6Un7jKelvn8i39r04V0IeGFypd8rus324/xzEDX2l8PwadmtaMazXeA/HMR9Jf9NKrtfDTwb65tifvpS5vDtBrLuFTEuSVMWgxBEAGSvDgefKmLA4227m2HGZeKzqI4+kj1r7EbcVLzWeiusyp0nVy6pwkS4J10iJ00rCwEHL2NFrN06ivisnxuxb+KD3mToydEtBCsAdsifPmZPCKAnZuIXODauHOIJyt84Hs11H763fGbdtLhvfID3LUA9SJAOkwxHA6HmPWusDtUXLnRm1dtnJnUvkhlkAwUdtRIkcprSyZzRmMvsqnxtd4pZ9ynCDD4d+nOUuwZUMAgR7R5gnTQ69UaU5YjHWI6hE95/jyrg7UQYgYfXObfSDhETEcZzcTw4A1W2rtzortuz0N12uA5ChSDl1Ydd1iBrr26Vuj2i5tAG+6wSbPa8klykt4pCfbUHx0/9UF3h3vGHHwWfEXJHVUMqgdufKR+rNHMFj0vJntkxJBnQqw0KsORHZUpb/32+lM/akh0aAlZs2MGriSsq2Dfu3Wv3LjQ1xufthrZDqwzchnYCRHLuoym03U/CqG/KtEfWjH1ysSeS01Pt22pfquUtsEuXQAUVjGh62YgSJIECfGLW0tsLYa0htu5usVXJlOvGDmYcRz4aGuTKwyuvHmu1FaBG26Alu3toFQcwZTw5HwIaCD3HWquK2oHIBIPn/vTxsvaKX1YoGBRijqwhlZeIMSOfEEirnRDs+qqPpWgrQ23kDdSHu+6s7MzLGkDNEfcQf045U3JdtR+ET9YfxrrGY23buWrbe1dLBf0RP8At4mqW29qW8MoZ1YgtllQDBPDQkcdaubFmsz7RXkvsYtphrcT9cfXrrSptvZltuDLpwIIn7daeUtjs8arbL2jbvG6qKwNpsj5gB1uYEEz/vQMVTUZJmWotyIqsq6I6htCpiRwbsPhFQHsHrpWpXNtWs99MlzNYUs4IEQNZHW1ka+FVsZtm2i2SbdxumICKFAaTwDZmABM6VbdKf6zLRLW4+t9o0i2dfFl9KeXXsqnY2pa6O47BkFs5XDCGUwCNFJmcyxEzIipcFtBLykoSMpIZWUqyn8oNBGlKQqJJMR15GtxQelxEx7NqIntftpwpT3MPwt76Fv7XpsrdDwwsEu+V61Zrtj/AJ3EfTXj+bStKas32uPjmI+mP2Equ18NPBvpb2Rgrr3LBXKBYvX+lknMWYmIEahlYHjz7qvYnG27e0szuqgYU5izAR8ID9lStd6LFWz8m+pRvpoMynxK5x5Cp9s4mzZQ3rtsFQRLBAxE6A6+QnwrJWpWpLtgFdj38wy5hdZQ2ghm6vrx86Ydi3grBTdF1rgDJ7MqqooM5YAGaBpxkd8R4vbmHGGW/cGay2XL1QTrw6p58fCpBj8PbW2wtENeByqtoC4VAzGQOQAnU9nOmzI0SoRtXFMrjGDJkt4mC2brFIFlljLHEFh1vKiW2by/8QwOo9i+dSIgqIPnyro7XwadCvRAW75BRxaHREmF17GEgGRpPjVvauLwttsl20CRbLD4HMAi8dQpAA7OU0c+iCpbuLL4q4uqPfJTsMABmHaCRx7qMEefdVE7fs9HbuKtw23OVStsxIIUDukmB2wYqpc3ps53TJfz25LxbJygcSYPCpRxOiCEJdW3gsbbf2+kvgp8otc9jTnmDJFWdvI4t4BM4S6HQSdYYW456RmireE23hr17KqE3VGYTbMgRM5o7COfMdtEtnXrOILHJJQ5Sblsgg8SBmHhMd1PUjUIKHcV1OGzCekZ2N6T1ukmDPZoAYjnTGSKA39v4Sxda2zBLnFgLbSdJklVhuJ1150WwuKW4guW2DKwkMOB+/ZSOrWqKU967rs125bCMMKLZnMQ4dfhWAUKQZUoOIrzfLEo2HsmRle7aK68QdfsortbG4bDyLgVBcknqHK3M5iqkE6zBqLaGIwtlLfTKoQ6oDaJAnXhl6p7jB49lODpklKJ2MWrOygyVALEajWYEjnAmPDtFCt1AOkxx7cS/wBg/wB6kO08Nhjky9HIzwtlgCNNeqvKQD2cKiw238DblkIXNzWywzRJ0hNY1+ugAaZBNkh+82Bb37bCjq4q2bVz6KsrNw4kpIqzvZal8EMwX4ypnSRAOuunZV5d58G2Vs/MhCbb8SNQpKcT2Cub+08Fetm64W5bQwWayzBZ8U4aCY4aTUzyyUyQ/FbNfEYVrCXF6dGt9JcI6pcEPBI1JAg92gqfYfXu4u6IhrioDwB6JQpb9bMPKruPdbWGPQKqFyq2gFyjPdIUMV04SGPcpqfDYNbNpbaaKgAGuunM954+dI52SaiM7mj4W99G3r5vTaBShuU5N3E8YC2o7P7zhTetbYdwLJJvFeNWY7cPxzEfTEfqLWnNWVbxN8cxPc4/YX0qu18NPZ99LOL20MQ+HKBgUxarqPahXkr3RNFt6JbCX/oTHgQf3UH2E2HuXVKC7ANw2swHRkk9cpGvM+1qAdOdHN5bcYPEfm218vqrIcnALUkjaOILbMsLwK3Lkjn1SV0/xFpv2XcNzakcrWFUAdhOQkjvhopO2layrjl5WnOWB+NvW/3W6a91/wD+niBz6BIPMiLNaHDI+fvRIlzaasbV2ysRYxN0qI4IQxMeGRjTJjMf04S9p1tnYgkRwM2w31g1S2DYD4/Eg+y166h75W7MeR+uqGwCytibDcbGGxSg6/KZJHqCfOic/nVKmbc9eltYYfIsKzkf9R2cKP0Vzk/TQ1Wwt5Ux20WcSiohIHGMqkxVT3PbxtXejMxftC4p1jMjMpA74zHwAqLa+HLYraUOyFbaNodGhUMNpJFCnaI+aqclKuHGE2hYkzbawFLcNUUqTx4wlv1p13fslbK5hDNNxtdQ1wlyD4THlSj7oqDNhNNc7Ce45JFNmNwPSXLL52U2XLZRwaREN9+ZpXZgEqIBj0/+Zs6adFM/o3B+6pd0bnR4rGYX5CvnQdgbiPRkrnFt/wDM2e3oD/8ApUOzrJubUx2Rip6LJI+SStsAjvEE+VNqPJRe+6ak2rE/jfP2TXfulLNi0I06YD/K1Qb9YZreEwqM5uOjgFjxJCnXUnX1q57pS/A2dJ+GXT9FuNRv9vmgvN8k9vl8Vv6+DW6qWLYfAWLXBxbN0EiRCGG4cyrkDxq9voPb5/FcTp526G7Bw7C1bcsSpwV8BeGXKy6CO2efZUG6ou90bSvgrVsmHa8zITqM1puk8hCx51R2KmQYjBDScVaUTzTNL+tu2fWrW5eHYJg3L9ScT1I4GCJnjyNe2rSjbFw9lvMNeZVV4eBPrUJzPqmCObexEXsIP+q57iwtXMv1mqewduvfFwXbfR3bbBWWdNRPr/7519vU1o2fhQxGZej6P8J0nBej7G46+NUt179o2T0QdYdhc6Qg3C+kljJk8NapI7FU3NP+5Lde/r8m19tym1aTNwj18R9G19tynRa2w8MLJLvlcmsw29bnFYieBc6fogVp5rM9okHE3/zrj0MVXa+H5p4N9K52QuEXDhCx+Mpx1MXAUI5QINGN6mC4K/PNCoEcSdAKq7c61zCpEk3g/lbVm+2PWiW0doraUzozAhCQSpc+ypy66mPHlWMEkglailHefDgWsaw4X3wxSJBaAGMTRnDulnF2sUzAWL2GyF50DplME8B1UgdpBFX90dol0yXry3Lx68ZSjBTGhUgcDI0nxNHPflkv0ZuJn06mYZu3gde+rS4jJLRJ+xStl8M1w5HxF6/dgzIFwZUB00nTjzPdX22MKLOLxjkwl3BuePyiVSB4kL5tTzcuKNWIXvJgT4mucRcVVLMwUdpIA9TpUv51Qos0TELaweAxC6tZuupUSTDFiy+MZf1u+rWC25Yt4/F3XuAW3VMp1ObKqgxHgaec4IlSCDqCDIPnVd1nso4g5hCizrePagexhHZus1y5cImSFZ5XTkANB4VpGHxAZQykFWEggzIPAj+NUrbo05WVo0MGQO4xw8K9sYlCxVWUsOKgiR5DhQc6opRCiXdobWtW9qi5cuKqpZyk8SDDHLpz6w9aO7k4Rst7E3FKtiLhcA+0Ek5Qe/U+UVfs3refKWTP82RmorbFFzsqKAJL91C+ot2FJE5y0c4AifU8aHb9bTGIM2HD2rIVmZTK5nJA4aEgD/NWhYt7awbhQCYGeI8BNRXVtIpYhAhGugAg/b/vRa+gGShCUd49q2rwuvbdWC4VxmB0DXWXKv0jlOlXNg4pf+FyWXS1cDGYAPW0M8CZGneKPWbFnJ1Vt9HqdFGWRxPCJGtdYToXQ9H0bJOoWMs98adlAuFKIgJc9z+8rYNACCys8gcpYnykUJtX1O2LkMpJtZeI4gJIHfofQ0928IizlVVnjlAEx2xUXvC3OYIoPaFE+sTQvipPVGiX9r2ZvYSdAbr8O3obkEd/GuNlbGXDWyiktJLEtEk6cYHYBRHeZMtpbo/ubiOT+SDlc/qM/pU2JGn31pCeyiim4BPS4ifm2/tenhaR9wj8NfH5CfUW/jTwtboOGFkl3yuWrLdok++cQDoBdfXtliez+Nak1Zftm4FxGIJ5XHMnhpqartfD8/yns++heFXpcS7/ACbS5B9NoZ+XIBB5muN5MUrW7tghgSikGDEluII5qQGPZpVrd21lw9ufaZc7HtZ+s3fxNcbeWxdRrF1yuqnTkRDDipU8tDx1rEN7wWoobsTDn38HsrcyKLq3WuB4g9ZQpua5s3EDl9ZreC5nGRJLI6P0fRMekZWV1AeIUSIza9/A1Ng79nDIitdJLHMHaSXZyTOgiSeQGmg7KvWts2CcouCYJiCOAzHiOQ1irKmtUq4x6DpVe4pdAjKAFLgMSJJVQdSBAMadYaZta5w7KmGLoxS2zErGYpIYISBJOUHLpMEzwE1eG17OkPMkgQCdRlEaDj1l9a8TbNkmA+sExB4Djy8KOaBVfA2yBdaCELllEQ0ZVkwQCJYOY7551zipvYZjaDde3Kz1W6w0mfZNStt3DiJfiJ4GIiZ4cIINd29s2XLBXkqATodAdJ1Gv+1Ch6KIZZtBrqm2rIi22VpUpqSmUQQJyw/cJ041xhMOxWxbyMGtlS7QYEAhjmOjZiTwknNJ50VO07Ikl+ETIOk6gnTxr21tayWCh+seUHy5Uc0FStIwU2ejYubrNmy9WDdzq+aI6qwI4ysdho5cxOV0TKxz5usAMq5RPW10ngNKp/8AGrE5ekGaJiDw8hUh2tZChi+hMcDx00IjTiPWoa9FF1iyVuI+UlQrL1RJBYrrHYQCNKoCwyJZ6phLjOVGpCtnyqORyZlGnzdOVXbe07bg5GzQJgDXuifEUMs7yWHsNiAx6NSQ3VOYHTSOPMetQV6KKV8Ozpe6pAe4jZDxKrkDAiYlgrcTzE86vYY5rrOAQMgUlgVzEEng0HSTqR8ruqDDbWtG1buyQl0qFJEElzC+E17i9u2rT5Hzg5C/VQt1RxIyg6CjmoFKMPfkfDW+8dCf6tXmFCLu8uHXoTLML8dGyqSCSQI7jJHGvbW8NhkvOC0WJ6TqmREzpz4Hh2Upa7omqvNv7Rs2UAvSVuHJlAmcw1nuiaobMuHoFB6zJmQ95tsUk/qz51V3ix9q6xVWdLuFYXCxsl1XT5Q5qQZkHSJ5VfwuE6G2EnMdSzERLMSzNA4SSdKjhRqiNbht8PeHYi8o4saeVpH3EHw176C6+Zp4WtkHDCyy75XJrLtvpN/Fr2uw/WUfxrUTWZbeUDGYj6a/XbQ+lJatzzTWfeSPsvEXxcwd4P8AAXBbssoJgNlKkFSeTAtPGmrGNDz0qoOwpmMQJ5fx/dUWF2NYF3pQpzSWgMcuY6Fgs5Q3HWKLZEM5lXXQyAZ8ayF4JqFqIQnpzlWb9smTqbXydIGq6cCZ7410NSm8c+VL1tSSQq5YYCTpBT6Inhyg8aJBLZ+SvoK9yJM5VmZmBMjnRDglIVTpIhWupOcz1JBHNfZiZjx+zi3fGUnprYBJC9UDxGqeun+982bZ4qvoK+6FOGVdeUCPvoPSnBSlD7eKQOma9bgSroEGrCQYMd+oHZ4gxLfOYKt61qYE2wDw4Rl11B58vKi5sISSVWT3AzXYtJM5VnwFGoQQlLuZYL2S0kybfyQJBjKJI6330qN7wmVuYcJmkdQDqyYg5CAdDB17fE0LCAzlUcfkjnXj2bZ+Qvmo+/Z6VKqIPbxKwsvZJkai1xHZouh4enpNZtu4Yo1ogkwcgBBEAkjLqdIPDSrV2xb+YunDq1CbgX2QAOwaVCUFJg0K5s2SZ0KjLI74ArOcCrdFftAQhsJiJnSTZBHLhnKn/t0+Xb8giTB7ND61WGzbJQoR1Si2z1mnIk5VJmSNT5UWuAUQfazucDhlQEtbsW7xKkQpULBbWYjpOE8Ktbw7RY3ExFkKxbB3Gjj1WZdR3jNPZoaL2tnWgjIM2VkFs9czlAIAEnTQn1ri1sWwoAAeAjWx1yRkbivHh9+VG+FEEvYVVOyVRpXPmEjjmZH4ctTQ/adprE3U1t4kX7Nwanrl3g/UD5N200tsawOigMOh/B9dtNZ0k/eK+u4G0bXQkEoGzakkzmzaEmeP2mpiAJqIKtxv+J4gQDZMdLI+SLLaN2qSRx7qbLtyRpqKB3tkWWe6/XDXQQ5DtqDy4wBRFrvZ66/VVT3A0oiAmDcRvhr47ESPVqd1pF3Aeb18fkWv2np6WtsO4Flk3yuYpP25uleu4i5dS5bCvlOVgcwhFXiOXV7Kc6+p3NDhQpWuLTULOb+6GNHsGweOvSMORA06I6cDxr47rY7ktn/Fb+lWjV9VX08fRWYz1ng3WxvZa/xD/TqRd18Z2WP8Rv6VP9fURZ2IYrkjJuviogmz39dv6dTDda/8616t/LTnX1NhM6IYjuqTf7L3/n2v838K8/sviPn2vHrfy0519UwmdEL7uqR03YxQ+VZPfnYcvzZ5zXf9mcT22h352/p0619UwmdFL7uqRn3SxB+Va/Wb+Sqq7kYkADpLUjnLfy1odfUcNnRS+7qs4O5OLHBrJ8Xb+nXSbnYwc7P+I39KtFr6hhM6KX3dVn67o4vtsfrt/Trobn4rm9n1b+Sn6vqmEzopfd1Wf/2MxU/hLIHMDN/DSvm3LxPJ7R/SYehyGtAr6pgs6I4juqzcbm40TrYbhobjj/8AI8aifdDH/Mwx/wC+/wDQrTa+oYLOiOI5J24+wsRh3vtfW2M4thcjl5ylyZlFj2h9dOC17X1WAACgSE1NSv/Z"/>
          <p:cNvSpPr>
            <a:spLocks noChangeAspect="1" noChangeArrowheads="1"/>
          </p:cNvSpPr>
          <p:nvPr/>
        </p:nvSpPr>
        <p:spPr bwMode="auto">
          <a:xfrm>
            <a:off x="63500" y="-463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00656">
            <a:off x="4843696" y="501718"/>
            <a:ext cx="1104194" cy="155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9971" y="323528"/>
            <a:ext cx="39734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595644" y="831641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一起出發吧！</a:t>
            </a:r>
            <a:r>
              <a:rPr lang="zh-TW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！</a:t>
            </a:r>
            <a:endParaRPr lang="zh-TW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344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Becky</dc:creator>
  <cp:lastModifiedBy>user</cp:lastModifiedBy>
  <cp:revision>48</cp:revision>
  <cp:lastPrinted>2013-09-25T01:05:06Z</cp:lastPrinted>
  <dcterms:created xsi:type="dcterms:W3CDTF">2013-09-24T14:46:46Z</dcterms:created>
  <dcterms:modified xsi:type="dcterms:W3CDTF">2013-11-07T02:38:15Z</dcterms:modified>
</cp:coreProperties>
</file>