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8" r:id="rId13"/>
    <p:sldId id="269" r:id="rId14"/>
    <p:sldId id="271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2A4DFF-7575-47A6-A81C-6BF18A6FEBFE}" type="datetimeFigureOut">
              <a:rPr lang="zh-TW" altLang="en-US" smtClean="0"/>
              <a:pPr/>
              <a:t>2013/11/7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8A7A03-0745-4F29-B233-DF9348DF82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L9\I%20Swear%20(Official%20Music%20Video)%20%20-%20All%204%20One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7200" dirty="0" smtClean="0">
                <a:latin typeface="華康儷楷書(P)" pitchFamily="66" charset="-120"/>
                <a:ea typeface="華康儷楷書(P)" pitchFamily="66" charset="-120"/>
              </a:rPr>
              <a:t>205</a:t>
            </a:r>
            <a:r>
              <a:rPr lang="zh-TW" altLang="en-US" sz="7200" dirty="0" smtClean="0">
                <a:latin typeface="華康儷楷書(P)" pitchFamily="66" charset="-120"/>
                <a:ea typeface="華康儷楷書(P)" pitchFamily="66" charset="-120"/>
              </a:rPr>
              <a:t>三行情書</a:t>
            </a:r>
            <a:endParaRPr lang="zh-TW" altLang="en-US" sz="7200" dirty="0">
              <a:latin typeface="華康儷楷書(P)" pitchFamily="66" charset="-120"/>
              <a:ea typeface="華康儷楷書(P)" pitchFamily="66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分組活動</a:t>
            </a:r>
            <a:endParaRPr lang="zh-TW" altLang="en-US" sz="4800" dirty="0"/>
          </a:p>
        </p:txBody>
      </p:sp>
      <p:pic>
        <p:nvPicPr>
          <p:cNvPr id="5" name="I Swear (Official Music Video)  - All 4 On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1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不要問了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95536" y="3429000"/>
            <a:ext cx="2232248" cy="2448272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27 </a:t>
            </a:r>
            <a:r>
              <a:rPr lang="zh-TW" altLang="en-US" sz="3200" dirty="0" smtClean="0"/>
              <a:t>鄭佳旻</a:t>
            </a:r>
            <a:endParaRPr lang="en-US" altLang="zh-TW" sz="3200" dirty="0" smtClean="0"/>
          </a:p>
          <a:p>
            <a:r>
              <a:rPr lang="en-US" altLang="zh-TW" sz="3200" dirty="0" smtClean="0"/>
              <a:t>18</a:t>
            </a:r>
            <a:r>
              <a:rPr lang="zh-TW" altLang="en-US" sz="3200" dirty="0" smtClean="0"/>
              <a:t> 張立薇</a:t>
            </a:r>
            <a:endParaRPr lang="en-US" altLang="zh-TW" sz="3200" dirty="0" smtClean="0"/>
          </a:p>
          <a:p>
            <a:r>
              <a:rPr lang="en-US" altLang="zh-TW" sz="3200" dirty="0" smtClean="0"/>
              <a:t>29 </a:t>
            </a:r>
            <a:r>
              <a:rPr lang="zh-TW" altLang="en-US" sz="3200" dirty="0" smtClean="0"/>
              <a:t>顏寧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555776" y="1772816"/>
            <a:ext cx="6480720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你問我</a:t>
            </a:r>
            <a:r>
              <a:rPr lang="en-US" altLang="zh-TW" sz="4000" u="sng" dirty="0" smtClean="0"/>
              <a:t>”</a:t>
            </a:r>
            <a:r>
              <a:rPr lang="zh-TW" altLang="en-US" sz="4000" u="sng" dirty="0" smtClean="0"/>
              <a:t>還好嗎</a:t>
            </a:r>
            <a:r>
              <a:rPr lang="en-US" altLang="zh-TW" sz="4000" u="sng" dirty="0" smtClean="0"/>
              <a:t>”</a:t>
            </a:r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這樣問是沒有意義的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3600" u="sng" dirty="0" smtClean="0"/>
              <a:t>因為只要你在我身邊 我就很好</a:t>
            </a:r>
            <a:endParaRPr lang="zh-TW" altLang="en-US" sz="3600" u="sng" dirty="0"/>
          </a:p>
        </p:txBody>
      </p:sp>
    </p:spTree>
  </p:cSld>
  <p:clrMapOvr>
    <a:masterClrMapping/>
  </p:clrMapOvr>
  <p:transition advTm="3104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人海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645024"/>
            <a:ext cx="2086000" cy="2603376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19</a:t>
            </a:r>
            <a:r>
              <a:rPr lang="zh-TW" altLang="en-US" sz="3200" dirty="0" smtClean="0"/>
              <a:t>曹詒晴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04</a:t>
            </a:r>
            <a:r>
              <a:rPr lang="zh-TW" altLang="en-US" sz="3200" dirty="0" smtClean="0"/>
              <a:t>吳采霖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06</a:t>
            </a:r>
            <a:r>
              <a:rPr lang="zh-TW" altLang="en-US" sz="3200" dirty="0" smtClean="0"/>
              <a:t>李佳家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91880" y="1628800"/>
            <a:ext cx="5194920" cy="46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每個擦肩而過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只有你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讓我的心最波瀾壯闊</a:t>
            </a:r>
            <a:endParaRPr lang="zh-TW" altLang="en-US" sz="4000" u="sng" dirty="0"/>
          </a:p>
        </p:txBody>
      </p:sp>
    </p:spTree>
  </p:cSld>
  <p:clrMapOvr>
    <a:masterClrMapping/>
  </p:clrMapOvr>
  <p:transition advTm="301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smtClean="0"/>
              <a:t>KISS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3568" y="3501008"/>
            <a:ext cx="2088232" cy="2699792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16</a:t>
            </a:r>
            <a:r>
              <a:rPr lang="zh-TW" altLang="en-US" sz="3200" dirty="0" smtClean="0"/>
              <a:t>唐子婷</a:t>
            </a:r>
            <a:endParaRPr lang="en-US" altLang="zh-TW" sz="3200" dirty="0" smtClean="0"/>
          </a:p>
          <a:p>
            <a:r>
              <a:rPr lang="en-US" altLang="zh-TW" sz="3200" dirty="0" smtClean="0"/>
              <a:t>09</a:t>
            </a:r>
            <a:r>
              <a:rPr lang="zh-TW" altLang="en-US" sz="3200" dirty="0" smtClean="0"/>
              <a:t>卓伶潔</a:t>
            </a:r>
            <a:endParaRPr lang="en-US" altLang="zh-TW" sz="3200" dirty="0" smtClean="0"/>
          </a:p>
          <a:p>
            <a:r>
              <a:rPr lang="en-US" altLang="zh-TW" sz="3200" dirty="0" smtClean="0"/>
              <a:t>22</a:t>
            </a:r>
            <a:r>
              <a:rPr lang="zh-TW" altLang="en-US" sz="3200" dirty="0" smtClean="0"/>
              <a:t>陳莉穎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63888" y="1412776"/>
            <a:ext cx="5122912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我閉上雙眼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等待你的吻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融化我的心</a:t>
            </a:r>
            <a:endParaRPr lang="zh-TW" altLang="en-US" sz="4000" u="sng" dirty="0"/>
          </a:p>
        </p:txBody>
      </p:sp>
    </p:spTree>
  </p:cSld>
  <p:clrMapOvr>
    <a:masterClrMapping/>
  </p:clrMapOvr>
  <p:transition advTm="304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破蛹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528" y="2996952"/>
            <a:ext cx="2808312" cy="3456384"/>
          </a:xfrm>
        </p:spPr>
        <p:txBody>
          <a:bodyPr>
            <a:normAutofit fontScale="92500"/>
          </a:bodyPr>
          <a:lstStyle/>
          <a:p>
            <a:r>
              <a:rPr lang="en-US" altLang="zh-TW" sz="3200" dirty="0" smtClean="0"/>
              <a:t>10</a:t>
            </a:r>
            <a:r>
              <a:rPr lang="zh-TW" altLang="en-US" sz="3200" dirty="0" smtClean="0"/>
              <a:t>卓宜霖</a:t>
            </a:r>
            <a:endParaRPr lang="en-US" altLang="zh-TW" sz="3200" dirty="0" smtClean="0"/>
          </a:p>
          <a:p>
            <a:r>
              <a:rPr lang="en-US" altLang="zh-TW" sz="3200" dirty="0" smtClean="0"/>
              <a:t>12</a:t>
            </a:r>
            <a:r>
              <a:rPr lang="zh-TW" altLang="en-US" sz="3200" dirty="0" smtClean="0"/>
              <a:t>林于婷</a:t>
            </a:r>
            <a:endParaRPr lang="en-US" altLang="zh-TW" sz="3200" dirty="0" smtClean="0"/>
          </a:p>
          <a:p>
            <a:r>
              <a:rPr lang="en-US" altLang="zh-TW" sz="3200" dirty="0" smtClean="0"/>
              <a:t>23</a:t>
            </a:r>
            <a:r>
              <a:rPr lang="zh-TW" altLang="en-US" sz="3200" dirty="0" smtClean="0"/>
              <a:t>黃于軒</a:t>
            </a:r>
            <a:endParaRPr lang="en-US" altLang="zh-TW" sz="3200" dirty="0" smtClean="0"/>
          </a:p>
          <a:p>
            <a:endParaRPr lang="en-US" altLang="zh-TW" dirty="0" smtClean="0"/>
          </a:p>
          <a:p>
            <a:r>
              <a:rPr lang="en-US" altLang="zh-TW" sz="1800" dirty="0" smtClean="0"/>
              <a:t>TO</a:t>
            </a:r>
            <a:r>
              <a:rPr lang="zh-TW" altLang="en-US" sz="1800" dirty="0" smtClean="0"/>
              <a:t>：采蝶</a:t>
            </a:r>
            <a:endParaRPr lang="en-US" altLang="zh-TW" sz="1800" dirty="0" smtClean="0"/>
          </a:p>
          <a:p>
            <a:r>
              <a:rPr lang="zh-TW" altLang="en-US" sz="1800" dirty="0" smtClean="0"/>
              <a:t>從九月初到現在，妳從没在課堂中清醒過，這是愛妳的我們送妳的詩</a:t>
            </a:r>
            <a:endParaRPr lang="en-US" altLang="zh-TW" sz="1800" dirty="0" smtClean="0"/>
          </a:p>
          <a:p>
            <a:r>
              <a:rPr lang="zh-TW" altLang="en-US" sz="1800" dirty="0" smtClean="0"/>
              <a:t>             </a:t>
            </a:r>
            <a:r>
              <a:rPr lang="en-US" altLang="zh-TW" sz="1800" dirty="0" smtClean="0"/>
              <a:t>FROM</a:t>
            </a:r>
            <a:r>
              <a:rPr lang="zh-TW" altLang="en-US" sz="1800" dirty="0" smtClean="0"/>
              <a:t>：</a:t>
            </a:r>
            <a:r>
              <a:rPr lang="en-US" altLang="zh-TW" sz="1800" dirty="0" smtClean="0"/>
              <a:t>205</a:t>
            </a:r>
            <a:r>
              <a:rPr lang="zh-TW" altLang="en-US" sz="1800" dirty="0" smtClean="0"/>
              <a:t>全體師生</a:t>
            </a:r>
          </a:p>
          <a:p>
            <a:pPr>
              <a:buFont typeface="Arial" pitchFamily="34" charset="0"/>
              <a:buChar char="•"/>
            </a:pP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63888" y="1484784"/>
            <a:ext cx="5122912" cy="4763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鐘響了</a:t>
            </a:r>
            <a:endParaRPr lang="en-US" altLang="zh-TW" sz="4000" u="sng" dirty="0" smtClean="0"/>
          </a:p>
          <a:p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從蛹中羽化出的妳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是我最愛的彩蝶</a:t>
            </a:r>
            <a:endParaRPr lang="en-US" altLang="zh-TW" sz="4000" u="sng" dirty="0" smtClean="0"/>
          </a:p>
        </p:txBody>
      </p:sp>
      <p:sp>
        <p:nvSpPr>
          <p:cNvPr id="5" name="心形 4"/>
          <p:cNvSpPr/>
          <p:nvPr/>
        </p:nvSpPr>
        <p:spPr>
          <a:xfrm>
            <a:off x="3203848" y="594360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advTm="313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7200" dirty="0" smtClean="0">
                <a:solidFill>
                  <a:srgbClr val="0BD0D9">
                    <a:tint val="90000"/>
                    <a:satMod val="120000"/>
                  </a:srgbClr>
                </a:solidFill>
                <a:latin typeface="華康儷楷書(P)" pitchFamily="66" charset="-120"/>
                <a:ea typeface="華康儷楷書(P)" pitchFamily="66" charset="-120"/>
              </a:rPr>
              <a:t>213</a:t>
            </a:r>
            <a:r>
              <a:rPr lang="zh-TW" altLang="en-US" sz="7200" dirty="0" smtClean="0">
                <a:solidFill>
                  <a:srgbClr val="0BD0D9">
                    <a:tint val="90000"/>
                    <a:satMod val="120000"/>
                  </a:srgbClr>
                </a:solidFill>
                <a:latin typeface="華康儷楷書(P)" pitchFamily="66" charset="-120"/>
                <a:ea typeface="華康儷楷書(P)" pitchFamily="66" charset="-120"/>
              </a:rPr>
              <a:t>三行情書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</a:pPr>
            <a:r>
              <a:rPr lang="zh-TW" altLang="en-US" sz="4800" dirty="0" smtClean="0">
                <a:solidFill>
                  <a:prstClr val="white"/>
                </a:solidFill>
              </a:rPr>
              <a:t>分組活動</a:t>
            </a:r>
          </a:p>
        </p:txBody>
      </p:sp>
    </p:spTree>
  </p:cSld>
  <p:clrMapOvr>
    <a:masterClrMapping/>
  </p:clrMapOvr>
  <p:transition advTm="3432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牽絆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67544" y="3861048"/>
            <a:ext cx="2086000" cy="2603376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30</a:t>
            </a:r>
            <a:r>
              <a:rPr lang="zh-TW" altLang="en-US" sz="3200" dirty="0" smtClean="0"/>
              <a:t>徐楷荃</a:t>
            </a:r>
            <a:endParaRPr lang="en-US" altLang="zh-TW" sz="3200" dirty="0" smtClean="0"/>
          </a:p>
          <a:p>
            <a:r>
              <a:rPr lang="en-US" altLang="zh-TW" sz="3200" dirty="0" smtClean="0"/>
              <a:t>29</a:t>
            </a:r>
            <a:r>
              <a:rPr lang="zh-TW" altLang="en-US" sz="3200" dirty="0" smtClean="0"/>
              <a:t>柯宇謙</a:t>
            </a:r>
            <a:endParaRPr lang="en-US" altLang="zh-TW" sz="3200" dirty="0" smtClean="0"/>
          </a:p>
          <a:p>
            <a:r>
              <a:rPr lang="en-US" altLang="zh-TW" sz="3200" dirty="0" smtClean="0"/>
              <a:t>41</a:t>
            </a:r>
            <a:r>
              <a:rPr lang="zh-TW" altLang="en-US" sz="3200" dirty="0" smtClean="0"/>
              <a:t>劉俊煇</a:t>
            </a:r>
            <a:endParaRPr lang="en-US" altLang="zh-TW" sz="3200" dirty="0" smtClean="0"/>
          </a:p>
          <a:p>
            <a:r>
              <a:rPr lang="en-US" altLang="zh-TW" sz="3200" dirty="0" smtClean="0"/>
              <a:t>35</a:t>
            </a:r>
            <a:r>
              <a:rPr lang="zh-TW" altLang="en-US" sz="3200" dirty="0" smtClean="0"/>
              <a:t>郭昱辰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91880" y="1484784"/>
            <a:ext cx="5194920" cy="4763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妳飄亂的髮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竟是我憶起的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牽牽絆絆</a:t>
            </a:r>
            <a:endParaRPr lang="zh-TW" altLang="en-US" sz="4000" u="sng" dirty="0"/>
          </a:p>
        </p:txBody>
      </p:sp>
    </p:spTree>
  </p:cSld>
  <p:clrMapOvr>
    <a:masterClrMapping/>
  </p:clrMapOvr>
  <p:transition advTm="297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挽回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9552" y="4149080"/>
            <a:ext cx="1941984" cy="245936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33</a:t>
            </a:r>
            <a:r>
              <a:rPr lang="zh-TW" altLang="en-US" sz="3200" dirty="0" smtClean="0"/>
              <a:t>許自寬</a:t>
            </a:r>
            <a:endParaRPr lang="en-US" altLang="zh-TW" sz="3200" dirty="0" smtClean="0"/>
          </a:p>
          <a:p>
            <a:r>
              <a:rPr lang="en-US" altLang="zh-TW" sz="3200" dirty="0" smtClean="0"/>
              <a:t>38</a:t>
            </a:r>
            <a:r>
              <a:rPr lang="zh-TW" altLang="en-US" sz="3200" dirty="0" smtClean="0"/>
              <a:t>陳冠丞</a:t>
            </a:r>
            <a:endParaRPr lang="en-US" altLang="zh-TW" sz="3200" dirty="0" smtClean="0"/>
          </a:p>
          <a:p>
            <a:r>
              <a:rPr lang="en-US" altLang="zh-TW" sz="3200" dirty="0" smtClean="0"/>
              <a:t>42</a:t>
            </a:r>
            <a:r>
              <a:rPr lang="zh-TW" altLang="en-US" sz="3200" dirty="0" smtClean="0"/>
              <a:t>鄭啟玄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779912" y="1628800"/>
            <a:ext cx="4906888" cy="46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忘不了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戒不掉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那妳呢</a:t>
            </a:r>
            <a:endParaRPr lang="zh-TW" altLang="en-US" sz="4000" u="sng" dirty="0"/>
          </a:p>
        </p:txBody>
      </p:sp>
    </p:spTree>
  </p:cSld>
  <p:clrMapOvr>
    <a:masterClrMapping/>
  </p:clrMapOvr>
  <p:transition advTm="322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雀與桿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861048"/>
            <a:ext cx="2013992" cy="2387352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07</a:t>
            </a:r>
            <a:r>
              <a:rPr lang="zh-TW" altLang="en-US" sz="3200" dirty="0" smtClean="0"/>
              <a:t>林佳怡</a:t>
            </a:r>
            <a:endParaRPr lang="en-US" altLang="zh-TW" sz="3200" dirty="0" smtClean="0"/>
          </a:p>
          <a:p>
            <a:r>
              <a:rPr lang="en-US" altLang="zh-TW" sz="3200" dirty="0" smtClean="0"/>
              <a:t>15</a:t>
            </a:r>
            <a:r>
              <a:rPr lang="zh-TW" altLang="en-US" sz="3200" dirty="0" smtClean="0"/>
              <a:t>楊乃玟</a:t>
            </a:r>
            <a:endParaRPr lang="en-US" altLang="zh-TW" sz="3200" dirty="0" smtClean="0"/>
          </a:p>
          <a:p>
            <a:r>
              <a:rPr lang="en-US" altLang="zh-TW" sz="3200" dirty="0" smtClean="0"/>
              <a:t>18</a:t>
            </a:r>
            <a:r>
              <a:rPr lang="zh-TW" altLang="en-US" sz="3200" dirty="0" smtClean="0"/>
              <a:t>賴苡芊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987824" y="1772816"/>
            <a:ext cx="5976664" cy="447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不管你飛得多高多遠多累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我都願意成為你最後的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停靠站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360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861048"/>
            <a:ext cx="2086000" cy="2387352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12</a:t>
            </a:r>
            <a:r>
              <a:rPr lang="zh-TW" altLang="en-US" sz="3200" dirty="0" smtClean="0"/>
              <a:t>陳香羽</a:t>
            </a:r>
            <a:endParaRPr lang="en-US" altLang="zh-TW" sz="3200" dirty="0" smtClean="0"/>
          </a:p>
          <a:p>
            <a:r>
              <a:rPr lang="en-US" altLang="zh-TW" sz="3200" dirty="0" smtClean="0"/>
              <a:t>13</a:t>
            </a:r>
            <a:r>
              <a:rPr lang="zh-TW" altLang="en-US" sz="3200" dirty="0" smtClean="0"/>
              <a:t>曾珉珉</a:t>
            </a:r>
            <a:endParaRPr lang="en-US" altLang="zh-TW" sz="3200" dirty="0" smtClean="0"/>
          </a:p>
          <a:p>
            <a:r>
              <a:rPr lang="en-US" altLang="zh-TW" sz="3200" dirty="0" smtClean="0"/>
              <a:t>19</a:t>
            </a:r>
            <a:r>
              <a:rPr lang="zh-TW" altLang="en-US" sz="3200" dirty="0" smtClean="0"/>
              <a:t>嚴湘涵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4000" u="sng" dirty="0" smtClean="0"/>
              <a:t>懵懂無知的我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無法理解　妳那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無盡的愛與付出</a:t>
            </a:r>
            <a:endParaRPr lang="en-US" altLang="zh-TW" sz="4000" u="sng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 advTm="3307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暗戀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933056"/>
            <a:ext cx="2013992" cy="2315344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28</a:t>
            </a:r>
            <a:r>
              <a:rPr lang="zh-TW" altLang="en-US" sz="3200" dirty="0" smtClean="0"/>
              <a:t>周頎勛</a:t>
            </a:r>
            <a:endParaRPr lang="en-US" altLang="zh-TW" sz="3200" dirty="0" smtClean="0"/>
          </a:p>
          <a:p>
            <a:r>
              <a:rPr lang="en-US" altLang="zh-TW" sz="3200" dirty="0" smtClean="0"/>
              <a:t>26</a:t>
            </a:r>
            <a:r>
              <a:rPr lang="zh-TW" altLang="en-US" sz="3200" dirty="0" smtClean="0"/>
              <a:t>李曜宇</a:t>
            </a:r>
            <a:endParaRPr lang="en-US" altLang="zh-TW" sz="3200" dirty="0" smtClean="0"/>
          </a:p>
          <a:p>
            <a:r>
              <a:rPr lang="en-US" altLang="zh-TW" sz="3200" dirty="0" smtClean="0"/>
              <a:t>34</a:t>
            </a:r>
            <a:r>
              <a:rPr lang="zh-TW" altLang="en-US" sz="3200" dirty="0" smtClean="0"/>
              <a:t>郭昭志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35896" y="1700808"/>
            <a:ext cx="511175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今晚，我仰望星空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妳是否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看著同一顆星星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293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5" y="476672"/>
            <a:ext cx="1728192" cy="144016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latin typeface="華康儷楷書(P)" pitchFamily="66" charset="-120"/>
                <a:ea typeface="華康儷楷書(P)" pitchFamily="66" charset="-120"/>
              </a:rPr>
              <a:t>愛</a:t>
            </a:r>
            <a:endParaRPr lang="zh-TW" altLang="en-US" sz="5400" dirty="0">
              <a:latin typeface="華康儷楷書(P)" pitchFamily="66" charset="-120"/>
              <a:ea typeface="華康儷楷書(P)" pitchFamily="66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2"/>
          </p:nvPr>
        </p:nvSpPr>
        <p:spPr>
          <a:xfrm>
            <a:off x="323528" y="2420888"/>
            <a:ext cx="2088232" cy="2376264"/>
          </a:xfrm>
        </p:spPr>
        <p:txBody>
          <a:bodyPr/>
          <a:lstStyle/>
          <a:p>
            <a:r>
              <a:rPr lang="en-US" altLang="zh-TW" sz="3200" dirty="0" smtClean="0"/>
              <a:t>35 </a:t>
            </a:r>
            <a:r>
              <a:rPr lang="zh-TW" altLang="en-US" sz="3200" dirty="0"/>
              <a:t>林紘</a:t>
            </a:r>
            <a:r>
              <a:rPr lang="zh-TW" altLang="en-US" sz="3200" dirty="0" smtClean="0"/>
              <a:t>緯</a:t>
            </a:r>
            <a:endParaRPr lang="en-US" altLang="zh-TW" sz="3200" dirty="0" smtClean="0"/>
          </a:p>
          <a:p>
            <a:r>
              <a:rPr lang="en-US" altLang="zh-TW" sz="3200" dirty="0" smtClean="0"/>
              <a:t>40</a:t>
            </a:r>
            <a:r>
              <a:rPr lang="zh-TW" altLang="en-US" sz="3200" dirty="0" smtClean="0"/>
              <a:t> 陳柏佑</a:t>
            </a:r>
            <a:endParaRPr lang="en-US" altLang="zh-TW" sz="3200" dirty="0" smtClean="0"/>
          </a:p>
          <a:p>
            <a:r>
              <a:rPr lang="en-US" altLang="zh-TW" sz="3200" dirty="0" smtClean="0"/>
              <a:t>44 </a:t>
            </a:r>
            <a:r>
              <a:rPr lang="zh-TW" altLang="en-US" sz="3200" dirty="0" smtClean="0"/>
              <a:t>黃濬甫</a:t>
            </a:r>
            <a:endParaRPr lang="en-US" altLang="zh-TW" sz="3200" dirty="0"/>
          </a:p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2699792" y="273050"/>
            <a:ext cx="5987008" cy="5853113"/>
          </a:xfrm>
        </p:spPr>
        <p:txBody>
          <a:bodyPr/>
          <a:lstStyle/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三</a:t>
            </a:r>
            <a:r>
              <a:rPr lang="zh-TW" altLang="en-US" sz="4000" u="sng" dirty="0"/>
              <a:t>句短短</a:t>
            </a:r>
            <a:r>
              <a:rPr lang="zh-TW" altLang="en-US" sz="4000" u="sng" dirty="0" smtClean="0"/>
              <a:t>的話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不</a:t>
            </a:r>
            <a:r>
              <a:rPr lang="zh-TW" altLang="en-US" sz="4000" u="sng" dirty="0"/>
              <a:t>能夠訴說我</a:t>
            </a:r>
            <a:r>
              <a:rPr lang="zh-TW" altLang="en-US" sz="4000" u="sng" dirty="0" smtClean="0"/>
              <a:t>對妳的愛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只</a:t>
            </a:r>
            <a:r>
              <a:rPr lang="zh-TW" altLang="en-US" sz="4000" u="sng" dirty="0"/>
              <a:t>能夠完成妳的</a:t>
            </a:r>
            <a:r>
              <a:rPr lang="zh-TW" altLang="en-US" sz="4000" u="sng" dirty="0" smtClean="0"/>
              <a:t>作業</a:t>
            </a:r>
            <a:r>
              <a:rPr lang="en-US" altLang="zh-TW" sz="4000" u="sng" dirty="0" smtClean="0"/>
              <a:t>……</a:t>
            </a:r>
            <a:endParaRPr lang="zh-TW" altLang="en-US" sz="4000" u="sng" dirty="0"/>
          </a:p>
        </p:txBody>
      </p:sp>
    </p:spTree>
  </p:cSld>
  <p:clrMapOvr>
    <a:masterClrMapping/>
  </p:clrMapOvr>
  <p:transition advTm="371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528" y="4365104"/>
            <a:ext cx="1869976" cy="2171328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31</a:t>
            </a:r>
            <a:r>
              <a:rPr lang="zh-TW" altLang="en-US" sz="2800" dirty="0" smtClean="0"/>
              <a:t>崔博翔</a:t>
            </a:r>
            <a:endParaRPr lang="en-US" altLang="zh-TW" sz="2800" dirty="0" smtClean="0"/>
          </a:p>
          <a:p>
            <a:r>
              <a:rPr lang="en-US" altLang="zh-TW" sz="2800" dirty="0" smtClean="0"/>
              <a:t>32</a:t>
            </a:r>
            <a:r>
              <a:rPr lang="zh-TW" altLang="en-US" sz="2800" dirty="0" smtClean="0"/>
              <a:t>張　群</a:t>
            </a:r>
            <a:endParaRPr lang="en-US" altLang="zh-TW" sz="2800" dirty="0" smtClean="0"/>
          </a:p>
          <a:p>
            <a:r>
              <a:rPr lang="en-US" altLang="zh-TW" sz="2800" dirty="0" smtClean="0"/>
              <a:t>40</a:t>
            </a:r>
            <a:r>
              <a:rPr lang="zh-TW" altLang="en-US" sz="2800" dirty="0" smtClean="0"/>
              <a:t>廖祐德</a:t>
            </a:r>
            <a:endParaRPr lang="zh-TW" altLang="en-US" sz="28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411760" y="1700808"/>
            <a:ext cx="6732240" cy="4547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u="sng" dirty="0" smtClean="0"/>
              <a:t>你現在在哪裡做些什麼呢</a:t>
            </a:r>
            <a:endParaRPr lang="en-US" altLang="zh-TW" sz="3600" u="sng" dirty="0" smtClean="0"/>
          </a:p>
          <a:p>
            <a:pPr>
              <a:buNone/>
            </a:pPr>
            <a:endParaRPr lang="en-US" altLang="zh-TW" sz="3600" u="sng" dirty="0" smtClean="0"/>
          </a:p>
          <a:p>
            <a:pPr>
              <a:buNone/>
            </a:pPr>
            <a:r>
              <a:rPr lang="zh-TW" altLang="en-US" sz="3600" u="sng" dirty="0" smtClean="0"/>
              <a:t>是否在這片天空所連接的地方呢</a:t>
            </a:r>
            <a:endParaRPr lang="en-US" altLang="zh-TW" sz="3600" u="sng" dirty="0" smtClean="0"/>
          </a:p>
          <a:p>
            <a:pPr>
              <a:buNone/>
            </a:pPr>
            <a:endParaRPr lang="en-US" altLang="zh-TW" sz="3600" u="sng" dirty="0" smtClean="0"/>
          </a:p>
          <a:p>
            <a:pPr>
              <a:buNone/>
            </a:pPr>
            <a:r>
              <a:rPr lang="zh-TW" altLang="en-US" sz="3600" u="sng" dirty="0" smtClean="0"/>
              <a:t>只有影子的溫熱還留在我心中</a:t>
            </a:r>
            <a:endParaRPr lang="zh-TW" altLang="en-US" sz="3600" u="sng" dirty="0"/>
          </a:p>
        </p:txBody>
      </p:sp>
    </p:spTree>
  </p:cSld>
  <p:clrMapOvr>
    <a:masterClrMapping/>
  </p:clrMapOvr>
  <p:transition advTm="313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一起做夢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4437112"/>
            <a:ext cx="1797968" cy="181128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08</a:t>
            </a:r>
            <a:r>
              <a:rPr lang="zh-TW" altLang="en-US" sz="3200" dirty="0" smtClean="0"/>
              <a:t>翁靖容</a:t>
            </a:r>
            <a:endParaRPr lang="en-US" altLang="zh-TW" sz="3200" dirty="0" smtClean="0"/>
          </a:p>
          <a:p>
            <a:r>
              <a:rPr lang="en-US" altLang="zh-TW" sz="3200" dirty="0" smtClean="0"/>
              <a:t>16</a:t>
            </a:r>
            <a:r>
              <a:rPr lang="zh-TW" altLang="en-US" sz="3200" dirty="0" smtClean="0"/>
              <a:t>楊薏真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91880" y="1700808"/>
            <a:ext cx="5194920" cy="4547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每天都想著你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依偎在你懷裡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陪著我穿梭在夢裡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296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暗戀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789040"/>
            <a:ext cx="1869976" cy="245936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25</a:t>
            </a:r>
            <a:r>
              <a:rPr lang="zh-TW" altLang="en-US" sz="3200" dirty="0" smtClean="0"/>
              <a:t>李奎昭</a:t>
            </a:r>
            <a:endParaRPr lang="en-US" altLang="zh-TW" sz="3200" dirty="0" smtClean="0"/>
          </a:p>
          <a:p>
            <a:r>
              <a:rPr lang="en-US" altLang="zh-TW" sz="3200" dirty="0" smtClean="0"/>
              <a:t>37</a:t>
            </a:r>
            <a:r>
              <a:rPr lang="zh-TW" altLang="en-US" sz="3200" dirty="0" smtClean="0"/>
              <a:t>陳俊憲</a:t>
            </a:r>
            <a:endParaRPr lang="en-US" altLang="zh-TW" sz="3200" dirty="0" smtClean="0"/>
          </a:p>
          <a:p>
            <a:r>
              <a:rPr lang="en-US" altLang="zh-TW" sz="3200" dirty="0" smtClean="0"/>
              <a:t>39</a:t>
            </a:r>
            <a:r>
              <a:rPr lang="zh-TW" altLang="en-US" sz="3200" dirty="0" smtClean="0"/>
              <a:t>陳冠宇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059832" y="1556792"/>
            <a:ext cx="5626968" cy="4691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雖然不能擁有妳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但我還是想在妳身邊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默默的為妳護航</a:t>
            </a:r>
            <a:endParaRPr lang="zh-TW" altLang="en-US" sz="4000" u="sng" dirty="0"/>
          </a:p>
        </p:txBody>
      </p:sp>
    </p:spTree>
  </p:cSld>
  <p:clrMapOvr>
    <a:masterClrMapping/>
  </p:clrMapOvr>
  <p:transition advTm="2964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528392" cy="1656184"/>
          </a:xfrm>
        </p:spPr>
        <p:txBody>
          <a:bodyPr/>
          <a:lstStyle/>
          <a:p>
            <a:r>
              <a:rPr lang="zh-TW" altLang="en-US" sz="5400" dirty="0" smtClean="0"/>
              <a:t>伶牙俐齒，吵架王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67544" y="4581128"/>
            <a:ext cx="1872208" cy="1667272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 smtClean="0"/>
              <a:t>31</a:t>
            </a:r>
            <a:r>
              <a:rPr lang="zh-TW" altLang="en-US" sz="3200" dirty="0" smtClean="0"/>
              <a:t>崔博翔</a:t>
            </a:r>
            <a:endParaRPr lang="en-US" altLang="zh-TW" sz="3200" dirty="0" smtClean="0"/>
          </a:p>
          <a:p>
            <a:r>
              <a:rPr lang="en-US" altLang="zh-TW" sz="3200" dirty="0" smtClean="0"/>
              <a:t>32</a:t>
            </a:r>
            <a:r>
              <a:rPr lang="zh-TW" altLang="en-US" sz="3200" dirty="0" smtClean="0"/>
              <a:t>張　群</a:t>
            </a:r>
            <a:endParaRPr lang="en-US" altLang="zh-TW" sz="3200" dirty="0" smtClean="0"/>
          </a:p>
          <a:p>
            <a:r>
              <a:rPr lang="en-US" altLang="zh-TW" sz="3200" dirty="0" smtClean="0"/>
              <a:t>40</a:t>
            </a:r>
            <a:r>
              <a:rPr lang="zh-TW" altLang="en-US" sz="3200" dirty="0" smtClean="0"/>
              <a:t>廖祐德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203848" y="2060848"/>
            <a:ext cx="5688632" cy="4187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如果我是你的馬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你就是我的狗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3600" u="sng" dirty="0" smtClean="0"/>
              <a:t>如果這世界沒有馬就沒有狗</a:t>
            </a:r>
            <a:endParaRPr lang="en-US" altLang="zh-TW" sz="3600" u="sng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 advTm="3027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solidFill>
                  <a:srgbClr val="373737"/>
                </a:solidFill>
                <a:latin typeface="Times New Roman"/>
              </a:rPr>
              <a:t>不曉得大家知不知道有個</a:t>
            </a:r>
            <a:r>
              <a:rPr lang="en-US" altLang="zh-TW" sz="2000" dirty="0" smtClean="0">
                <a:solidFill>
                  <a:srgbClr val="373737"/>
                </a:solidFill>
                <a:latin typeface="Times New Roman"/>
              </a:rPr>
              <a:t>FB</a:t>
            </a:r>
            <a:r>
              <a:rPr lang="zh-TW" altLang="en-US" sz="2000" dirty="0" smtClean="0">
                <a:solidFill>
                  <a:srgbClr val="373737"/>
                </a:solidFill>
                <a:latin typeface="Times New Roman"/>
              </a:rPr>
              <a:t>粉絲專頁叫 </a:t>
            </a:r>
            <a:r>
              <a:rPr lang="zh-TW" altLang="en-US" sz="2000" b="1" dirty="0" smtClean="0">
                <a:solidFill>
                  <a:srgbClr val="FA0F17"/>
                </a:solidFill>
                <a:latin typeface="Times New Roman"/>
              </a:rPr>
              <a:t>「如果這個世界上如果沒有你就沒有我」</a:t>
            </a:r>
            <a:r>
              <a:rPr lang="zh-TW" altLang="en-US" sz="2000" dirty="0" smtClean="0">
                <a:solidFill>
                  <a:srgbClr val="373737"/>
                </a:solidFill>
                <a:latin typeface="Times New Roman"/>
              </a:rPr>
              <a:t>呢？</a:t>
            </a:r>
            <a:endParaRPr lang="zh-TW" altLang="en-US" sz="20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62379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人紅是非多！年輕情侶「薇薇德德」在臉書狂放閃光照吸引網友注意，一個多月來粉絲團 人數就突破</a:t>
            </a:r>
            <a:r>
              <a:rPr lang="en-US" altLang="zh-TW" dirty="0" smtClean="0"/>
              <a:t>40</a:t>
            </a:r>
            <a:r>
              <a:rPr lang="zh-TW" altLang="en-US" dirty="0" smtClean="0"/>
              <a:t>萬人，令「薇薇德德」開始以公眾人物自居，若有人敢說「不知道他們是誰 」，就會被兩人嗆聲辱罵，囂張過頭反激起鄉民不滿，自創「如果這個世界沒有馬臉就沒有沒有狗」粉絲團反諷這對情侶，成為近來網路熱門話題。</a:t>
            </a:r>
          </a:p>
          <a:p>
            <a:r>
              <a:rPr lang="zh-TW" altLang="en-US" dirty="0" smtClean="0"/>
              <a:t>整起事件起始於本月中，一名董姓女網友在個人臉書頁面分享「薇薇德德」的粉絲團，未 料董小姐僅是詢問：「這個是幹什麼的？」就觸怒了「薇薇德德」，</a:t>
            </a:r>
            <a:r>
              <a:rPr lang="en-US" altLang="zh-TW" dirty="0" smtClean="0"/>
              <a:t>2</a:t>
            </a:r>
            <a:r>
              <a:rPr lang="zh-TW" altLang="en-US" dirty="0" smtClean="0"/>
              <a:t>人連番用「母豬」 、「金鋼芭比」等負面言語羞辱董女，並策動數十萬粉絲一起來圍剿她。</a:t>
            </a:r>
            <a:endParaRPr lang="zh-TW" altLang="en-US" dirty="0"/>
          </a:p>
        </p:txBody>
      </p:sp>
    </p:spTree>
  </p:cSld>
  <p:clrMapOvr>
    <a:masterClrMapping/>
  </p:clrMapOvr>
  <p:transition advTm="3073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514352"/>
            <a:ext cx="3816424" cy="1162050"/>
          </a:xfrm>
        </p:spPr>
        <p:txBody>
          <a:bodyPr/>
          <a:lstStyle/>
          <a:p>
            <a:r>
              <a:rPr lang="zh-TW" altLang="en-US" sz="5400" dirty="0" smtClean="0"/>
              <a:t>說了．再見！</a:t>
            </a:r>
            <a:endParaRPr lang="zh-TW" altLang="en-US" sz="54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2"/>
          </p:nvPr>
        </p:nvSpPr>
        <p:spPr>
          <a:xfrm>
            <a:off x="323528" y="4437112"/>
            <a:ext cx="1584176" cy="195530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27</a:t>
            </a:r>
            <a:r>
              <a:rPr lang="zh-TW" altLang="en-US" sz="2800" dirty="0" smtClean="0"/>
              <a:t>周政翰</a:t>
            </a:r>
            <a:endParaRPr lang="en-US" altLang="zh-TW" sz="2800" dirty="0" smtClean="0"/>
          </a:p>
          <a:p>
            <a:r>
              <a:rPr lang="en-US" altLang="zh-TW" sz="2800" dirty="0" smtClean="0"/>
              <a:t>36</a:t>
            </a:r>
            <a:r>
              <a:rPr lang="zh-TW" altLang="en-US" sz="2800" dirty="0" smtClean="0"/>
              <a:t>陳亮嘉</a:t>
            </a:r>
            <a:endParaRPr lang="en-US" altLang="zh-TW" sz="2800" dirty="0" smtClean="0"/>
          </a:p>
          <a:p>
            <a:r>
              <a:rPr lang="en-US" altLang="zh-TW" sz="2800" dirty="0" smtClean="0"/>
              <a:t>43</a:t>
            </a:r>
            <a:r>
              <a:rPr lang="zh-TW" altLang="en-US" sz="2800" dirty="0" smtClean="0"/>
              <a:t>賴彥竹</a:t>
            </a:r>
            <a:endParaRPr lang="zh-TW" altLang="en-US" sz="2800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2195736" y="1844824"/>
            <a:ext cx="6696744" cy="4403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熟悉的咖啡店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眺望淡水海邊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3200" u="sng" dirty="0" smtClean="0"/>
              <a:t>隱隱約約地發現當時的我們形影相連</a:t>
            </a:r>
            <a:endParaRPr lang="zh-TW" altLang="en-US" sz="3200" u="sng" dirty="0"/>
          </a:p>
        </p:txBody>
      </p:sp>
    </p:spTree>
  </p:cSld>
  <p:clrMapOvr>
    <a:masterClrMapping/>
  </p:clrMapOvr>
  <p:transition advTm="302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2743200" cy="1162050"/>
          </a:xfrm>
        </p:spPr>
        <p:txBody>
          <a:bodyPr/>
          <a:lstStyle/>
          <a:p>
            <a:r>
              <a:rPr lang="zh-TW" altLang="en-US" sz="5400" dirty="0" smtClean="0"/>
              <a:t>小角落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9552" y="4365104"/>
            <a:ext cx="1584176" cy="1883296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800" dirty="0" smtClean="0"/>
              <a:t>21</a:t>
            </a:r>
            <a:r>
              <a:rPr lang="zh-TW" altLang="en-US" sz="2800" dirty="0" smtClean="0"/>
              <a:t>王鼎鈞</a:t>
            </a:r>
            <a:endParaRPr lang="en-US" altLang="zh-TW" sz="2800" dirty="0" smtClean="0"/>
          </a:p>
          <a:p>
            <a:r>
              <a:rPr lang="en-US" altLang="zh-TW" sz="2800" dirty="0" smtClean="0"/>
              <a:t>22</a:t>
            </a:r>
            <a:r>
              <a:rPr lang="zh-TW" altLang="en-US" sz="2800" dirty="0" smtClean="0"/>
              <a:t>石鎧誠</a:t>
            </a:r>
            <a:endParaRPr lang="en-US" altLang="zh-TW" sz="2800" dirty="0" smtClean="0"/>
          </a:p>
          <a:p>
            <a:r>
              <a:rPr lang="en-US" altLang="zh-TW" sz="2800" dirty="0" smtClean="0"/>
              <a:t>23</a:t>
            </a:r>
            <a:r>
              <a:rPr lang="zh-TW" altLang="en-US" sz="2800" dirty="0" smtClean="0"/>
              <a:t>余侑庭</a:t>
            </a:r>
            <a:endParaRPr lang="en-US" altLang="zh-TW" sz="2800" dirty="0" smtClean="0"/>
          </a:p>
          <a:p>
            <a:r>
              <a:rPr lang="en-US" altLang="zh-TW" sz="2800" dirty="0" smtClean="0"/>
              <a:t>24</a:t>
            </a:r>
            <a:r>
              <a:rPr lang="zh-TW" altLang="en-US" sz="2800" dirty="0" smtClean="0"/>
              <a:t>吳俊毅</a:t>
            </a:r>
            <a:endParaRPr lang="zh-TW" altLang="en-US" sz="28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699792" y="1700808"/>
            <a:ext cx="6048672" cy="4547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200" u="sng" dirty="0" smtClean="0"/>
              <a:t>教室裡的小角落是最棒的天文台</a:t>
            </a:r>
            <a:endParaRPr lang="en-US" altLang="zh-TW" sz="3200" u="sng" dirty="0" smtClean="0"/>
          </a:p>
          <a:p>
            <a:pPr>
              <a:buNone/>
            </a:pPr>
            <a:endParaRPr lang="en-US" altLang="zh-TW" sz="3200" u="sng" dirty="0" smtClean="0"/>
          </a:p>
          <a:p>
            <a:pPr>
              <a:buNone/>
            </a:pPr>
            <a:r>
              <a:rPr lang="zh-TW" altLang="en-US" sz="3200" u="sng" dirty="0" smtClean="0"/>
              <a:t>因為我能偷偷的</a:t>
            </a:r>
            <a:endParaRPr lang="en-US" altLang="zh-TW" sz="3200" u="sng" dirty="0" smtClean="0"/>
          </a:p>
          <a:p>
            <a:pPr>
              <a:buNone/>
            </a:pPr>
            <a:endParaRPr lang="en-US" altLang="zh-TW" sz="3200" u="sng" dirty="0" smtClean="0"/>
          </a:p>
          <a:p>
            <a:pPr>
              <a:buNone/>
            </a:pPr>
            <a:r>
              <a:rPr lang="zh-TW" altLang="en-US" sz="3200" u="sng" dirty="0" smtClean="0"/>
              <a:t>看到妳那有如星空般燦爛的笑容</a:t>
            </a:r>
            <a:endParaRPr lang="en-US" altLang="zh-TW" sz="3200" u="sng" dirty="0" smtClean="0"/>
          </a:p>
        </p:txBody>
      </p:sp>
    </p:spTree>
  </p:cSld>
  <p:clrMapOvr>
    <a:masterClrMapping/>
  </p:clrMapOvr>
  <p:transition advTm="3042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半生緣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251520" y="4221088"/>
            <a:ext cx="1584176" cy="2232248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01</a:t>
            </a:r>
            <a:r>
              <a:rPr lang="zh-TW" altLang="en-US" sz="2800" dirty="0" smtClean="0"/>
              <a:t>田上穎</a:t>
            </a:r>
            <a:endParaRPr lang="en-US" altLang="zh-TW" sz="2800" dirty="0" smtClean="0"/>
          </a:p>
          <a:p>
            <a:r>
              <a:rPr lang="en-US" altLang="zh-TW" sz="2800" dirty="0" smtClean="0"/>
              <a:t>03</a:t>
            </a:r>
            <a:r>
              <a:rPr lang="zh-TW" altLang="en-US" sz="2800" dirty="0" smtClean="0"/>
              <a:t>吳文儀</a:t>
            </a:r>
            <a:endParaRPr lang="en-US" altLang="zh-TW" sz="2800" dirty="0" smtClean="0"/>
          </a:p>
          <a:p>
            <a:r>
              <a:rPr lang="en-US" altLang="zh-TW" sz="2800" dirty="0" smtClean="0"/>
              <a:t>09</a:t>
            </a:r>
            <a:r>
              <a:rPr lang="zh-TW" altLang="en-US" sz="2800" dirty="0" smtClean="0"/>
              <a:t>莊廷芛</a:t>
            </a:r>
            <a:endParaRPr lang="en-US" altLang="zh-TW" sz="2800" dirty="0" smtClean="0"/>
          </a:p>
          <a:p>
            <a:r>
              <a:rPr lang="en-US" altLang="zh-TW" sz="2800" dirty="0" smtClean="0"/>
              <a:t>11</a:t>
            </a:r>
            <a:r>
              <a:rPr lang="zh-TW" altLang="en-US" sz="2800" dirty="0" smtClean="0"/>
              <a:t>陳盈璇</a:t>
            </a:r>
            <a:endParaRPr lang="en-US" altLang="zh-TW" sz="2800" dirty="0" smtClean="0"/>
          </a:p>
          <a:p>
            <a:endParaRPr lang="en-US" altLang="zh-TW" sz="2800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051720" y="1916832"/>
            <a:ext cx="6768752" cy="4331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dirty="0" smtClean="0"/>
              <a:t>我說我們是回不去的了</a:t>
            </a:r>
            <a:endParaRPr lang="en-US" altLang="zh-TW" sz="3600" dirty="0" smtClean="0"/>
          </a:p>
          <a:p>
            <a:pPr>
              <a:buNone/>
            </a:pP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幸好你我都寂寞慣了的人</a:t>
            </a:r>
            <a:endParaRPr lang="en-US" altLang="zh-TW" sz="4000" dirty="0" smtClean="0"/>
          </a:p>
          <a:p>
            <a:pPr>
              <a:buNone/>
            </a:pPr>
            <a:endParaRPr lang="en-US" altLang="zh-TW" sz="4000" dirty="0" smtClean="0"/>
          </a:p>
          <a:p>
            <a:pPr>
              <a:buNone/>
            </a:pPr>
            <a:r>
              <a:rPr lang="zh-TW" altLang="en-US" sz="3000" dirty="0" smtClean="0"/>
              <a:t>只是許多年前的那個你一直未曾遠去</a:t>
            </a:r>
            <a:endParaRPr lang="zh-TW" altLang="en-US" sz="3000" dirty="0"/>
          </a:p>
        </p:txBody>
      </p:sp>
    </p:spTree>
  </p:cSld>
  <p:clrMapOvr>
    <a:masterClrMapping/>
  </p:clrMapOvr>
  <p:transition advTm="302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528" y="3356992"/>
            <a:ext cx="1797968" cy="216024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01</a:t>
            </a:r>
            <a:r>
              <a:rPr lang="zh-TW" altLang="en-US" sz="3200" dirty="0" smtClean="0"/>
              <a:t>王淳貞</a:t>
            </a:r>
            <a:endParaRPr lang="en-US" altLang="zh-TW" sz="3200" dirty="0" smtClean="0"/>
          </a:p>
          <a:p>
            <a:r>
              <a:rPr lang="en-US" altLang="zh-TW" sz="3200" dirty="0" smtClean="0"/>
              <a:t>13</a:t>
            </a:r>
            <a:r>
              <a:rPr lang="zh-TW" altLang="en-US" sz="3200" dirty="0" smtClean="0"/>
              <a:t>林思佳</a:t>
            </a:r>
            <a:endParaRPr lang="en-US" altLang="zh-TW" sz="3200" dirty="0" smtClean="0"/>
          </a:p>
          <a:p>
            <a:r>
              <a:rPr lang="en-US" altLang="zh-TW" sz="3200" dirty="0" smtClean="0"/>
              <a:t>14</a:t>
            </a:r>
            <a:r>
              <a:rPr lang="zh-TW" altLang="en-US" sz="3200" dirty="0" smtClean="0"/>
              <a:t>林郁庭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591272" y="1772816"/>
            <a:ext cx="6301208" cy="4475584"/>
          </a:xfrm>
        </p:spPr>
        <p:txBody>
          <a:bodyPr/>
          <a:lstStyle/>
          <a:p>
            <a:pPr>
              <a:buNone/>
            </a:pPr>
            <a:r>
              <a:rPr lang="zh-TW" altLang="en-US" sz="4000" u="sng" dirty="0" smtClean="0"/>
              <a:t>家裡打掃的一塵不染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dirty="0" smtClean="0"/>
          </a:p>
          <a:p>
            <a:pPr>
              <a:buNone/>
            </a:pPr>
            <a:r>
              <a:rPr lang="zh-TW" altLang="en-US" sz="4000" u="sng" dirty="0" smtClean="0"/>
              <a:t>對照著你的疲憊不堪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dirty="0" smtClean="0"/>
          </a:p>
          <a:p>
            <a:pPr>
              <a:buNone/>
            </a:pPr>
            <a:r>
              <a:rPr lang="zh-TW" altLang="en-US" sz="4000" u="sng" dirty="0" smtClean="0"/>
              <a:t>這是最平凡且最美麗的景象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回憶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95536" y="3140968"/>
            <a:ext cx="1797968" cy="288032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03</a:t>
            </a:r>
            <a:r>
              <a:rPr lang="zh-TW" altLang="en-US" sz="3200" dirty="0" smtClean="0"/>
              <a:t>江慧娟</a:t>
            </a:r>
            <a:endParaRPr lang="en-US" altLang="zh-TW" sz="3200" dirty="0" smtClean="0"/>
          </a:p>
          <a:p>
            <a:r>
              <a:rPr lang="en-US" altLang="zh-TW" sz="3200" dirty="0" smtClean="0"/>
              <a:t>05</a:t>
            </a:r>
            <a:r>
              <a:rPr lang="zh-TW" altLang="en-US" sz="3200" dirty="0" smtClean="0"/>
              <a:t>呂若華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699792" y="1772816"/>
            <a:ext cx="6120680" cy="447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單純的笑容天真的想法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總為自私的我們著想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為的只是那年夏天的我們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301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遇見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528" y="4005064"/>
            <a:ext cx="1797968" cy="223224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15</a:t>
            </a:r>
            <a:r>
              <a:rPr lang="zh-TW" altLang="en-US" sz="3200" dirty="0" smtClean="0"/>
              <a:t>洪巧俐</a:t>
            </a:r>
            <a:endParaRPr lang="en-US" altLang="zh-TW" sz="3200" dirty="0" smtClean="0"/>
          </a:p>
          <a:p>
            <a:r>
              <a:rPr lang="en-US" altLang="zh-TW" sz="3200" dirty="0" smtClean="0"/>
              <a:t>21</a:t>
            </a:r>
            <a:r>
              <a:rPr lang="zh-TW" altLang="en-US" sz="3200" dirty="0" smtClean="0"/>
              <a:t>陳美婷</a:t>
            </a:r>
            <a:endParaRPr lang="en-US" altLang="zh-TW" sz="3200" dirty="0" smtClean="0"/>
          </a:p>
          <a:p>
            <a:r>
              <a:rPr lang="en-US" altLang="zh-TW" sz="3200" dirty="0" smtClean="0"/>
              <a:t>26</a:t>
            </a:r>
            <a:r>
              <a:rPr lang="zh-TW" altLang="en-US" sz="3200" dirty="0" smtClean="0"/>
              <a:t>鄭守茜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483768" y="1412776"/>
            <a:ext cx="6480720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花開了　花會謝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雨來了　雨會停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你的出現　世界都亮了起來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299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95536" y="3573016"/>
            <a:ext cx="1872208" cy="2699792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33</a:t>
            </a:r>
            <a:r>
              <a:rPr lang="zh-TW" altLang="en-US" sz="3200" dirty="0" smtClean="0"/>
              <a:t>江宇哲</a:t>
            </a:r>
            <a:endParaRPr lang="en-US" altLang="zh-TW" sz="3200" dirty="0" smtClean="0"/>
          </a:p>
          <a:p>
            <a:r>
              <a:rPr lang="en-US" altLang="zh-TW" sz="3200" dirty="0" smtClean="0"/>
              <a:t>38</a:t>
            </a:r>
            <a:r>
              <a:rPr lang="zh-TW" altLang="en-US" sz="3200" dirty="0" smtClean="0"/>
              <a:t>陳奕均</a:t>
            </a:r>
            <a:endParaRPr lang="en-US" altLang="zh-TW" sz="3200" dirty="0" smtClean="0"/>
          </a:p>
          <a:p>
            <a:r>
              <a:rPr lang="en-US" altLang="zh-TW" sz="3200" dirty="0" smtClean="0"/>
              <a:t>39</a:t>
            </a:r>
            <a:r>
              <a:rPr lang="zh-TW" altLang="en-US" sz="3200" dirty="0" smtClean="0"/>
              <a:t>陳昱銘</a:t>
            </a:r>
            <a:endParaRPr lang="en-US" altLang="zh-TW" sz="3200" dirty="0" smtClean="0"/>
          </a:p>
          <a:p>
            <a:r>
              <a:rPr lang="en-US" altLang="zh-TW" sz="3200" dirty="0" smtClean="0"/>
              <a:t>43</a:t>
            </a:r>
            <a:r>
              <a:rPr lang="zh-TW" altLang="en-US" sz="3200" dirty="0" smtClean="0"/>
              <a:t>曾辰瑄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699792" y="1844824"/>
            <a:ext cx="5987008" cy="4403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我說不出為什麼愛你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但我知道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你就是我不愛別人的理由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293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強心劑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251520" y="3933056"/>
            <a:ext cx="1941984" cy="2603376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25</a:t>
            </a:r>
            <a:r>
              <a:rPr lang="zh-TW" altLang="en-US" sz="3200" dirty="0" smtClean="0"/>
              <a:t>劉家瑜</a:t>
            </a:r>
            <a:endParaRPr lang="en-US" altLang="zh-TW" sz="3200" dirty="0" smtClean="0"/>
          </a:p>
          <a:p>
            <a:r>
              <a:rPr lang="en-US" altLang="zh-TW" sz="3200" dirty="0" smtClean="0"/>
              <a:t>20</a:t>
            </a:r>
            <a:r>
              <a:rPr lang="zh-TW" altLang="en-US" sz="3200" dirty="0" smtClean="0"/>
              <a:t>郭家瑋</a:t>
            </a:r>
            <a:endParaRPr lang="en-US" altLang="zh-TW" sz="3200" dirty="0" smtClean="0"/>
          </a:p>
          <a:p>
            <a:r>
              <a:rPr lang="en-US" altLang="zh-TW" sz="3200" dirty="0" smtClean="0"/>
              <a:t>24</a:t>
            </a:r>
            <a:r>
              <a:rPr lang="zh-TW" altLang="en-US" sz="3200" dirty="0" smtClean="0"/>
              <a:t>劉　襄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411760" y="1916832"/>
            <a:ext cx="6552728" cy="4331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將你的每一個表情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用名為回憶的相機記錄下來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然後仔細收藏在腦海中</a:t>
            </a:r>
            <a:endParaRPr lang="zh-TW" altLang="en-US" sz="4000" u="sng" dirty="0"/>
          </a:p>
        </p:txBody>
      </p:sp>
    </p:spTree>
  </p:cSld>
  <p:clrMapOvr>
    <a:masterClrMapping/>
  </p:clrMapOvr>
  <p:transition advTm="313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14352"/>
            <a:ext cx="2889448" cy="1162050"/>
          </a:xfrm>
        </p:spPr>
        <p:txBody>
          <a:bodyPr/>
          <a:lstStyle/>
          <a:p>
            <a:r>
              <a:rPr lang="zh-TW" altLang="en-US" sz="5400" dirty="0" smtClean="0"/>
              <a:t>莫忘初衷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528" y="3717032"/>
            <a:ext cx="2088232" cy="2531368"/>
          </a:xfrm>
        </p:spPr>
        <p:txBody>
          <a:bodyPr/>
          <a:lstStyle/>
          <a:p>
            <a:r>
              <a:rPr lang="en-US" altLang="zh-TW" sz="3200" dirty="0" smtClean="0"/>
              <a:t>07</a:t>
            </a:r>
            <a:r>
              <a:rPr lang="zh-TW" altLang="en-US" sz="3200" dirty="0" smtClean="0"/>
              <a:t>李岱玲</a:t>
            </a:r>
            <a:endParaRPr lang="en-US" altLang="zh-TW" sz="3200" dirty="0" smtClean="0"/>
          </a:p>
          <a:p>
            <a:r>
              <a:rPr lang="en-US" altLang="zh-TW" sz="3200" dirty="0" smtClean="0"/>
              <a:t>11</a:t>
            </a:r>
            <a:r>
              <a:rPr lang="zh-TW" altLang="en-US" sz="3200" dirty="0" smtClean="0"/>
              <a:t>易采蝶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627784" y="2348880"/>
            <a:ext cx="6059016" cy="3899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一是精彩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二是驚艷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三是不悔  不悔走過這條路</a:t>
            </a:r>
            <a:endParaRPr lang="en-US" altLang="zh-TW" sz="4000" u="sng" dirty="0" smtClean="0"/>
          </a:p>
        </p:txBody>
      </p:sp>
    </p:spTree>
  </p:cSld>
  <p:clrMapOvr>
    <a:masterClrMapping/>
  </p:clrMapOvr>
  <p:transition advTm="307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重溫</a:t>
            </a:r>
            <a:endParaRPr lang="zh-TW" altLang="en-US" sz="5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3645024"/>
            <a:ext cx="1725960" cy="2603376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36</a:t>
            </a:r>
            <a:r>
              <a:rPr lang="zh-TW" altLang="en-US" sz="3200" dirty="0" smtClean="0"/>
              <a:t>徐薰懋</a:t>
            </a:r>
            <a:endParaRPr lang="en-US" altLang="zh-TW" sz="3200" dirty="0" smtClean="0"/>
          </a:p>
          <a:p>
            <a:r>
              <a:rPr lang="en-US" altLang="zh-TW" sz="3200" dirty="0" smtClean="0"/>
              <a:t>37</a:t>
            </a:r>
            <a:r>
              <a:rPr lang="zh-TW" altLang="en-US" sz="3200" dirty="0" smtClean="0"/>
              <a:t>康政智</a:t>
            </a:r>
            <a:endParaRPr lang="en-US" altLang="zh-TW" sz="3200" dirty="0" smtClean="0"/>
          </a:p>
          <a:p>
            <a:r>
              <a:rPr lang="en-US" altLang="zh-TW" sz="3200" dirty="0" smtClean="0"/>
              <a:t>42</a:t>
            </a:r>
            <a:r>
              <a:rPr lang="zh-TW" altLang="en-US" sz="3200" dirty="0" smtClean="0"/>
              <a:t>彭聖皓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203848" y="1916832"/>
            <a:ext cx="5482952" cy="4331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u="sng" dirty="0" smtClean="0"/>
              <a:t>特地為你沖的可可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漸漸失去原有的溫度</a:t>
            </a:r>
            <a:endParaRPr lang="en-US" altLang="zh-TW" sz="4000" u="sng" dirty="0" smtClean="0"/>
          </a:p>
          <a:p>
            <a:pPr>
              <a:buNone/>
            </a:pPr>
            <a:endParaRPr lang="en-US" altLang="zh-TW" sz="4000" u="sng" dirty="0" smtClean="0"/>
          </a:p>
          <a:p>
            <a:pPr>
              <a:buNone/>
            </a:pPr>
            <a:r>
              <a:rPr lang="zh-TW" altLang="en-US" sz="4000" u="sng" dirty="0" smtClean="0"/>
              <a:t>等待一個重溫的機會</a:t>
            </a:r>
            <a:endParaRPr lang="zh-TW" altLang="en-US" sz="4000" u="sng" dirty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自訂 2">
      <a:majorFont>
        <a:latin typeface="Constantia"/>
        <a:ea typeface="華康瘦金體"/>
        <a:cs typeface=""/>
      </a:majorFont>
      <a:minorFont>
        <a:latin typeface="Constantia"/>
        <a:ea typeface="標楷體"/>
        <a:cs typeface="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896</Words>
  <Application>Microsoft Office PowerPoint</Application>
  <PresentationFormat>如螢幕大小 (4:3)</PresentationFormat>
  <Paragraphs>223</Paragraphs>
  <Slides>27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流線</vt:lpstr>
      <vt:lpstr>205三行情書</vt:lpstr>
      <vt:lpstr>愛</vt:lpstr>
      <vt:lpstr>投影片 3</vt:lpstr>
      <vt:lpstr>回憶</vt:lpstr>
      <vt:lpstr>遇見</vt:lpstr>
      <vt:lpstr>投影片 6</vt:lpstr>
      <vt:lpstr>強心劑</vt:lpstr>
      <vt:lpstr>莫忘初衷</vt:lpstr>
      <vt:lpstr>重溫</vt:lpstr>
      <vt:lpstr>不要問了</vt:lpstr>
      <vt:lpstr>人海</vt:lpstr>
      <vt:lpstr>KISS</vt:lpstr>
      <vt:lpstr>破蛹</vt:lpstr>
      <vt:lpstr>213三行情書</vt:lpstr>
      <vt:lpstr>牽絆</vt:lpstr>
      <vt:lpstr>挽回</vt:lpstr>
      <vt:lpstr>雀與桿</vt:lpstr>
      <vt:lpstr>投影片 18</vt:lpstr>
      <vt:lpstr>暗戀</vt:lpstr>
      <vt:lpstr>投影片 20</vt:lpstr>
      <vt:lpstr>一起做夢</vt:lpstr>
      <vt:lpstr>暗戀</vt:lpstr>
      <vt:lpstr>伶牙俐齒，吵架王</vt:lpstr>
      <vt:lpstr>不曉得大家知不知道有個FB粉絲專頁叫 「如果這個世界上如果沒有你就沒有我」呢？</vt:lpstr>
      <vt:lpstr>說了．再見！</vt:lpstr>
      <vt:lpstr>小角落</vt:lpstr>
      <vt:lpstr>半生緣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213三行情詩</dc:title>
  <dc:creator>user</dc:creator>
  <cp:lastModifiedBy>user</cp:lastModifiedBy>
  <cp:revision>57</cp:revision>
  <dcterms:created xsi:type="dcterms:W3CDTF">2013-11-01T06:39:12Z</dcterms:created>
  <dcterms:modified xsi:type="dcterms:W3CDTF">2013-11-07T03:43:02Z</dcterms:modified>
</cp:coreProperties>
</file>