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303" r:id="rId10"/>
    <p:sldId id="304" r:id="rId11"/>
    <p:sldId id="264" r:id="rId12"/>
    <p:sldId id="265" r:id="rId13"/>
    <p:sldId id="267" r:id="rId14"/>
    <p:sldId id="268" r:id="rId15"/>
    <p:sldId id="269" r:id="rId16"/>
    <p:sldId id="276" r:id="rId17"/>
    <p:sldId id="283" r:id="rId18"/>
    <p:sldId id="277" r:id="rId19"/>
    <p:sldId id="278" r:id="rId20"/>
    <p:sldId id="279" r:id="rId21"/>
    <p:sldId id="280" r:id="rId22"/>
    <p:sldId id="281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70" r:id="rId39"/>
    <p:sldId id="271" r:id="rId40"/>
    <p:sldId id="272" r:id="rId41"/>
    <p:sldId id="273" r:id="rId42"/>
    <p:sldId id="274" r:id="rId43"/>
    <p:sldId id="275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5B11-A1E2-45CB-B815-C7C6FD42DB5F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960391-4FDC-449A-BA41-AB6213571A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5B11-A1E2-45CB-B815-C7C6FD42DB5F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0391-4FDC-449A-BA41-AB6213571A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5B11-A1E2-45CB-B815-C7C6FD42DB5F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0391-4FDC-449A-BA41-AB6213571A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5B11-A1E2-45CB-B815-C7C6FD42DB5F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960391-4FDC-449A-BA41-AB6213571A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5B11-A1E2-45CB-B815-C7C6FD42DB5F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0391-4FDC-449A-BA41-AB6213571A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5B11-A1E2-45CB-B815-C7C6FD42DB5F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0391-4FDC-449A-BA41-AB6213571A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5B11-A1E2-45CB-B815-C7C6FD42DB5F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1960391-4FDC-449A-BA41-AB6213571A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5B11-A1E2-45CB-B815-C7C6FD42DB5F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0391-4FDC-449A-BA41-AB6213571A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5B11-A1E2-45CB-B815-C7C6FD42DB5F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0391-4FDC-449A-BA41-AB6213571A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5B11-A1E2-45CB-B815-C7C6FD42DB5F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0391-4FDC-449A-BA41-AB6213571A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5B11-A1E2-45CB-B815-C7C6FD42DB5F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0391-4FDC-449A-BA41-AB6213571A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635B11-A1E2-45CB-B815-C7C6FD42DB5F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960391-4FDC-449A-BA41-AB6213571A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990656" cy="1222375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高二圖像詩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作品集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2699792" y="4293096"/>
            <a:ext cx="6081936" cy="1008112"/>
          </a:xfrm>
        </p:spPr>
        <p:txBody>
          <a:bodyPr>
            <a:no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2013/11/16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大同高級中學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海報圖檔201-215\20326蕭玉婷圖像.城市,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海報圖檔201-215\20306杜文慈圖像詩作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F:\海報圖檔201-215\林佑儒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海報圖檔201-215\20326蕭玉婷圖像.城市,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D:\海報圖檔201-215\220415陳立欣_98114_assignsubmission_file_圖像.未來.詩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D:\海報圖檔201-215\220431李欣穎_97903_assignsubmission_file_圖像 成功 詩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1" name="Picture 5" descr="D:\海報圖檔201-215\20404吳柔儀_61637_assignsubmission_file_20404吳柔儀圖像詩作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海報圖檔201-215\220415陳立欣_98114_assignsubmission_file_圖像.未來.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海報圖檔201-215\220431李欣穎_97903_assignsubmission_file_圖像 成功 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海報圖檔201-215\220443盧邵獅_18940_assignsubmission_file_20443盧邵獅圖像詩作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海報圖檔201-215\投影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海報圖檔201-215\投影片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海報圖檔201-215\投影片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海報圖檔201-215\投影片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海報圖檔201-215\201潘品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海報圖檔201-215\投影片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海報圖檔201-215\206張譯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海報圖檔201-215\20614許睿純圖像詩作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海報圖檔201-215\20612 許舒雅圖像詩作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海報圖檔201-215\207羅于倫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海報圖檔201-215\20808洪薇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海報圖檔201-215\20817謝昕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海報圖檔201-215\20913黃品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海報圖檔201-215\20916鄭仲倢圖像詩作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海報圖檔201-215\21004李曼琳圖像詩作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海報圖檔201-215\20106李冠宜圖像詩作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F:\海報圖檔201-215\20109林彩婕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海報圖檔201-215\21007張晏綺圖像詩作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海報圖檔201-215\21043洪國珍圖像詩作品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海報圖檔201-215\21109徐若庭圖像詩作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海報圖檔201-215\21110高孟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海報圖檔201-215\21118賴沛宜 圖像詩作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海報圖檔201-215\21202吳尚謙圖像詩作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海報圖檔201-215\21215楊俐妍圖像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海報圖檔201-215\21228唐子舜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海報圖檔201-215\投影片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海報圖檔201-215\投影片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海報圖檔201-215\20210張庭瑄圖像詩作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海報圖檔201-215\投影片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海報圖檔201-215\21418劉品謙_71153_assignsubmission_file_21418劉品謙圖像詩作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海報圖檔201-215\221415黃宥心_2731_assignsubmission_file_21415黃宥心圖像詩作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海報圖檔201-215\221417廖文翊_95840_assignsubmission_file_2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海報圖檔201-215\215徐紫倢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:\海報圖檔201-215\215謝清彥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海報圖檔201-215\21511葉宛鑫圖象詩作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:\海報圖檔201-215\21522陳季業圖像詩作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海報圖檔201-215\20217陳姿聿圖像詩作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海報圖檔201-215\20224黃淇涵圖像詩作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海報圖檔201-215\20242趙元麒圖像詩作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海報圖檔201-215\20305李思穎圖像詩作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海報圖檔201-215\20306杜文慈圖像詩作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</TotalTime>
  <Words>8</Words>
  <Application>Microsoft Office PowerPoint</Application>
  <PresentationFormat>如螢幕大小 (4:3)</PresentationFormat>
  <Paragraphs>2</Paragraphs>
  <Slides>47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旅程</vt:lpstr>
      <vt:lpstr>高二圖像詩作品集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高二圖像詩作品集</dc:title>
  <dc:creator>user</dc:creator>
  <cp:lastModifiedBy>user</cp:lastModifiedBy>
  <cp:revision>3</cp:revision>
  <dcterms:created xsi:type="dcterms:W3CDTF">2013-11-20T06:12:42Z</dcterms:created>
  <dcterms:modified xsi:type="dcterms:W3CDTF">2013-11-20T06:39:45Z</dcterms:modified>
</cp:coreProperties>
</file>